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53" r:id="rId2"/>
    <p:sldId id="352" r:id="rId3"/>
    <p:sldId id="292" r:id="rId4"/>
    <p:sldId id="293" r:id="rId5"/>
    <p:sldId id="291" r:id="rId6"/>
  </p:sldIdLst>
  <p:sldSz cx="9144000" cy="5143500" type="screen16x9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Adam" initials="OA" lastIdx="1" clrIdx="0">
    <p:extLst>
      <p:ext uri="{19B8F6BF-5375-455C-9EA6-DF929625EA0E}">
        <p15:presenceInfo xmlns:p15="http://schemas.microsoft.com/office/powerpoint/2012/main" userId="8e0a90576b85e2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444"/>
    <a:srgbClr val="F6A02D"/>
    <a:srgbClr val="EA5178"/>
    <a:srgbClr val="5AA1D8"/>
    <a:srgbClr val="D7AD45"/>
    <a:srgbClr val="C61932"/>
    <a:srgbClr val="00C28B"/>
    <a:srgbClr val="5AB88F"/>
    <a:srgbClr val="005E8B"/>
    <a:srgbClr val="411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57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40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74E58-A2AD-421D-B89C-41CE02C0AB03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4FF0B3E-ACE1-4ED5-866D-CC2D62E2E140}">
      <dgm:prSet custT="1"/>
      <dgm:spPr>
        <a:solidFill>
          <a:srgbClr val="C61932"/>
        </a:solidFill>
      </dgm:spPr>
      <dgm:t>
        <a:bodyPr/>
        <a:lstStyle/>
        <a:p>
          <a:pPr rtl="0"/>
          <a:r>
            <a:rPr lang="fr-FR" sz="1200" b="0" i="1" dirty="0">
              <a:latin typeface="Roboto" pitchFamily="2" charset="0"/>
              <a:ea typeface="Roboto" pitchFamily="2" charset="0"/>
            </a:rPr>
            <a:t>Certification obligatoire en juin 2021 </a:t>
          </a:r>
        </a:p>
        <a:p>
          <a:pPr rtl="0"/>
          <a:r>
            <a:rPr lang="fr-FR" sz="1200" b="0" i="1" dirty="0">
              <a:latin typeface="Roboto" pitchFamily="2" charset="0"/>
              <a:ea typeface="Roboto" pitchFamily="2" charset="0"/>
            </a:rPr>
            <a:t>3</a:t>
          </a:r>
          <a:r>
            <a:rPr lang="fr-FR" sz="1200" b="0" i="1" baseline="30000" dirty="0">
              <a:latin typeface="Roboto" pitchFamily="2" charset="0"/>
              <a:ea typeface="Roboto" pitchFamily="2" charset="0"/>
            </a:rPr>
            <a:t>ème</a:t>
          </a:r>
          <a:r>
            <a:rPr lang="fr-FR" sz="1200" b="0" i="1" dirty="0">
              <a:latin typeface="Roboto" pitchFamily="2" charset="0"/>
              <a:ea typeface="Roboto" pitchFamily="2" charset="0"/>
            </a:rPr>
            <a:t> - terminale</a:t>
          </a:r>
        </a:p>
      </dgm:t>
    </dgm:pt>
    <dgm:pt modelId="{4ED6BCEA-9D20-4C3D-8E96-A521366611AA}" type="parTrans" cxnId="{6B3F1265-A789-4C74-8245-518AAE98445D}">
      <dgm:prSet/>
      <dgm:spPr/>
      <dgm:t>
        <a:bodyPr/>
        <a:lstStyle/>
        <a:p>
          <a:endParaRPr lang="fr-FR"/>
        </a:p>
      </dgm:t>
    </dgm:pt>
    <dgm:pt modelId="{AC6571F9-8676-4600-9122-E534EC2D9D58}" type="sibTrans" cxnId="{6B3F1265-A789-4C74-8245-518AAE98445D}">
      <dgm:prSet/>
      <dgm:spPr/>
      <dgm:t>
        <a:bodyPr/>
        <a:lstStyle/>
        <a:p>
          <a:endParaRPr lang="fr-FR"/>
        </a:p>
      </dgm:t>
    </dgm:pt>
    <dgm:pt modelId="{6030B19B-F229-4DCB-B3A9-5A0E30594BCF}">
      <dgm:prSet custT="1"/>
      <dgm:spPr>
        <a:solidFill>
          <a:srgbClr val="5AB88F"/>
        </a:solidFill>
      </dgm:spPr>
      <dgm:t>
        <a:bodyPr/>
        <a:lstStyle/>
        <a:p>
          <a:pPr rtl="0"/>
          <a:r>
            <a:rPr lang="fr-FR" sz="1200" b="0" i="1" dirty="0">
              <a:latin typeface="Roboto" pitchFamily="2" charset="0"/>
              <a:ea typeface="Roboto" pitchFamily="2" charset="0"/>
            </a:rPr>
            <a:t>Préparation des élèves en 2019-2020 Domaines du CRCN</a:t>
          </a:r>
        </a:p>
      </dgm:t>
    </dgm:pt>
    <dgm:pt modelId="{1867FE17-2D10-47D9-830A-18C49439E2BD}" type="parTrans" cxnId="{3CFB5848-65EE-4B9E-91BA-ECFF8DABAC14}">
      <dgm:prSet/>
      <dgm:spPr/>
      <dgm:t>
        <a:bodyPr/>
        <a:lstStyle/>
        <a:p>
          <a:endParaRPr lang="fr-FR"/>
        </a:p>
      </dgm:t>
    </dgm:pt>
    <dgm:pt modelId="{8297779F-8DAA-40ED-8494-C41120D1FEB8}" type="sibTrans" cxnId="{3CFB5848-65EE-4B9E-91BA-ECFF8DABAC14}">
      <dgm:prSet/>
      <dgm:spPr/>
      <dgm:t>
        <a:bodyPr/>
        <a:lstStyle/>
        <a:p>
          <a:endParaRPr lang="fr-FR"/>
        </a:p>
      </dgm:t>
    </dgm:pt>
    <dgm:pt modelId="{0174A1AF-3B28-483D-A7E1-E424CE0A7970}">
      <dgm:prSet custT="1"/>
      <dgm:spPr>
        <a:solidFill>
          <a:srgbClr val="EA5178"/>
        </a:solidFill>
      </dgm:spPr>
      <dgm:t>
        <a:bodyPr/>
        <a:lstStyle/>
        <a:p>
          <a:pPr rtl="0"/>
          <a:r>
            <a:rPr lang="fr-FR" sz="1200" b="0" i="1" dirty="0">
              <a:latin typeface="Roboto" pitchFamily="2" charset="0"/>
              <a:ea typeface="Roboto" pitchFamily="2" charset="0"/>
            </a:rPr>
            <a:t>De meilleures conditions de mise en œuvre classe de 4e </a:t>
          </a:r>
        </a:p>
        <a:p>
          <a:pPr rtl="0"/>
          <a:r>
            <a:rPr lang="fr-FR" sz="1200" b="0" i="1" dirty="0">
              <a:latin typeface="Roboto" pitchFamily="2" charset="0"/>
              <a:ea typeface="Roboto" pitchFamily="2" charset="0"/>
            </a:rPr>
            <a:t>&gt; certification en 3e. </a:t>
          </a:r>
          <a:endParaRPr lang="fr-FR" sz="1200" b="0" dirty="0">
            <a:latin typeface="Roboto" pitchFamily="2" charset="0"/>
            <a:ea typeface="Roboto" pitchFamily="2" charset="0"/>
          </a:endParaRPr>
        </a:p>
      </dgm:t>
    </dgm:pt>
    <dgm:pt modelId="{99878871-E87B-45A6-B699-9BBBA5327C19}" type="parTrans" cxnId="{60BCEE3C-D291-48FE-81E4-78049149CDA1}">
      <dgm:prSet/>
      <dgm:spPr/>
      <dgm:t>
        <a:bodyPr/>
        <a:lstStyle/>
        <a:p>
          <a:endParaRPr lang="fr-FR"/>
        </a:p>
      </dgm:t>
    </dgm:pt>
    <dgm:pt modelId="{F4A295F4-91AF-4AEA-A369-4AA8D4925DFF}" type="sibTrans" cxnId="{60BCEE3C-D291-48FE-81E4-78049149CDA1}">
      <dgm:prSet/>
      <dgm:spPr/>
      <dgm:t>
        <a:bodyPr/>
        <a:lstStyle/>
        <a:p>
          <a:endParaRPr lang="fr-FR"/>
        </a:p>
      </dgm:t>
    </dgm:pt>
    <dgm:pt modelId="{EA2CEBD6-2823-4383-95AD-DCA6BCDCCA77}">
      <dgm:prSet custT="1"/>
      <dgm:spPr>
        <a:solidFill>
          <a:srgbClr val="5AA1D8"/>
        </a:solidFill>
      </dgm:spPr>
      <dgm:t>
        <a:bodyPr/>
        <a:lstStyle/>
        <a:p>
          <a:pPr rtl="0"/>
          <a:r>
            <a:rPr lang="fr-FR" sz="1200" b="0" i="1" dirty="0">
              <a:latin typeface="Roboto" pitchFamily="2" charset="0"/>
              <a:ea typeface="Roboto" pitchFamily="2" charset="0"/>
            </a:rPr>
            <a:t>Contexte de réforme</a:t>
          </a:r>
        </a:p>
        <a:p>
          <a:pPr rtl="0"/>
          <a:r>
            <a:rPr lang="fr-FR" sz="1200" b="0" i="1" dirty="0">
              <a:latin typeface="Roboto" pitchFamily="2" charset="0"/>
              <a:ea typeface="Roboto" pitchFamily="2" charset="0"/>
            </a:rPr>
            <a:t>&gt; donner le temps aux lycées d’intégrer </a:t>
          </a:r>
          <a:r>
            <a:rPr lang="fr-FR" sz="1200" b="0" i="1" dirty="0" err="1">
              <a:latin typeface="Roboto" pitchFamily="2" charset="0"/>
              <a:ea typeface="Roboto" pitchFamily="2" charset="0"/>
            </a:rPr>
            <a:t>Pix</a:t>
          </a:r>
          <a:endParaRPr lang="fr-FR" sz="1200" b="0" i="1" dirty="0">
            <a:latin typeface="Roboto" pitchFamily="2" charset="0"/>
            <a:ea typeface="Roboto" pitchFamily="2" charset="0"/>
          </a:endParaRPr>
        </a:p>
      </dgm:t>
    </dgm:pt>
    <dgm:pt modelId="{41E74A96-6A59-4761-8D39-3DB1C41A5624}" type="parTrans" cxnId="{1DFBBE74-0EA6-437E-A32B-88F63A3FB8F3}">
      <dgm:prSet/>
      <dgm:spPr/>
      <dgm:t>
        <a:bodyPr/>
        <a:lstStyle/>
        <a:p>
          <a:endParaRPr lang="fr-FR"/>
        </a:p>
      </dgm:t>
    </dgm:pt>
    <dgm:pt modelId="{731A0606-DAA5-4DF8-A6D9-722C877341F4}" type="sibTrans" cxnId="{1DFBBE74-0EA6-437E-A32B-88F63A3FB8F3}">
      <dgm:prSet/>
      <dgm:spPr/>
      <dgm:t>
        <a:bodyPr/>
        <a:lstStyle/>
        <a:p>
          <a:endParaRPr lang="fr-FR"/>
        </a:p>
      </dgm:t>
    </dgm:pt>
    <dgm:pt modelId="{B78BA63B-3D78-473D-9843-E669A67E7E3B}">
      <dgm:prSet custT="1"/>
      <dgm:spPr>
        <a:solidFill>
          <a:srgbClr val="EE7444"/>
        </a:solidFill>
      </dgm:spPr>
      <dgm:t>
        <a:bodyPr/>
        <a:lstStyle/>
        <a:p>
          <a:pPr rtl="0"/>
          <a:r>
            <a:rPr lang="fr-FR" sz="1200" b="0" i="1" dirty="0">
              <a:latin typeface="Roboto" pitchFamily="2" charset="0"/>
              <a:ea typeface="Roboto" pitchFamily="2" charset="0"/>
            </a:rPr>
            <a:t>Novembre 2019 : livraison de </a:t>
          </a:r>
          <a:r>
            <a:rPr lang="fr-FR" sz="1200" b="0" i="1" dirty="0" err="1">
              <a:latin typeface="Roboto" pitchFamily="2" charset="0"/>
              <a:ea typeface="Roboto" pitchFamily="2" charset="0"/>
            </a:rPr>
            <a:t>Pix</a:t>
          </a:r>
          <a:r>
            <a:rPr lang="fr-FR" sz="1200" b="0" i="1" dirty="0">
              <a:latin typeface="Roboto" pitchFamily="2" charset="0"/>
              <a:ea typeface="Roboto" pitchFamily="2" charset="0"/>
            </a:rPr>
            <a:t> </a:t>
          </a:r>
          <a:r>
            <a:rPr lang="fr-FR" sz="1200" b="0" i="1" dirty="0" err="1">
              <a:latin typeface="Roboto" pitchFamily="2" charset="0"/>
              <a:ea typeface="Roboto" pitchFamily="2" charset="0"/>
            </a:rPr>
            <a:t>orga</a:t>
          </a:r>
          <a:r>
            <a:rPr lang="fr-FR" sz="1200" b="0" i="1" dirty="0">
              <a:latin typeface="Roboto" pitchFamily="2" charset="0"/>
              <a:ea typeface="Roboto" pitchFamily="2" charset="0"/>
            </a:rPr>
            <a:t> Déploiement pour les élèves de 4</a:t>
          </a:r>
          <a:r>
            <a:rPr lang="fr-FR" sz="1200" b="0" i="1" baseline="30000" dirty="0">
              <a:latin typeface="Roboto" pitchFamily="2" charset="0"/>
              <a:ea typeface="Roboto" pitchFamily="2" charset="0"/>
            </a:rPr>
            <a:t>e</a:t>
          </a:r>
          <a:r>
            <a:rPr lang="fr-FR" sz="1200" b="0" i="1" dirty="0">
              <a:latin typeface="Roboto" pitchFamily="2" charset="0"/>
              <a:ea typeface="Roboto" pitchFamily="2" charset="0"/>
            </a:rPr>
            <a:t> et 1</a:t>
          </a:r>
          <a:r>
            <a:rPr lang="fr-FR" sz="1200" b="0" i="1" baseline="30000" dirty="0">
              <a:latin typeface="Roboto" pitchFamily="2" charset="0"/>
              <a:ea typeface="Roboto" pitchFamily="2" charset="0"/>
            </a:rPr>
            <a:t>e</a:t>
          </a:r>
          <a:endParaRPr lang="fr-FR" sz="1200" b="0" i="1" dirty="0">
            <a:latin typeface="Roboto" pitchFamily="2" charset="0"/>
            <a:ea typeface="Roboto" pitchFamily="2" charset="0"/>
          </a:endParaRPr>
        </a:p>
      </dgm:t>
    </dgm:pt>
    <dgm:pt modelId="{54E4DC33-1921-4699-A077-7806DE364881}" type="parTrans" cxnId="{0511C08E-C1B3-4F02-A21C-76408D857ABC}">
      <dgm:prSet/>
      <dgm:spPr/>
      <dgm:t>
        <a:bodyPr/>
        <a:lstStyle/>
        <a:p>
          <a:endParaRPr lang="fr-FR"/>
        </a:p>
      </dgm:t>
    </dgm:pt>
    <dgm:pt modelId="{357E8451-0C2D-4C9D-8295-6BAEDF5FDBC6}" type="sibTrans" cxnId="{0511C08E-C1B3-4F02-A21C-76408D857ABC}">
      <dgm:prSet/>
      <dgm:spPr/>
      <dgm:t>
        <a:bodyPr/>
        <a:lstStyle/>
        <a:p>
          <a:endParaRPr lang="fr-FR"/>
        </a:p>
      </dgm:t>
    </dgm:pt>
    <dgm:pt modelId="{F55546B3-4041-41D9-BAA5-80A896AA5F6A}">
      <dgm:prSet custT="1"/>
      <dgm:spPr>
        <a:solidFill>
          <a:srgbClr val="C61932"/>
        </a:solidFill>
      </dgm:spPr>
      <dgm:t>
        <a:bodyPr/>
        <a:lstStyle/>
        <a:p>
          <a:pPr rtl="0"/>
          <a:r>
            <a:rPr lang="fr-FR" sz="1200" b="0" i="1" dirty="0">
              <a:latin typeface="Roboto" pitchFamily="2" charset="0"/>
              <a:ea typeface="Roboto" pitchFamily="2" charset="0"/>
            </a:rPr>
            <a:t>Rentrée 2020 </a:t>
          </a:r>
        </a:p>
        <a:p>
          <a:pPr rtl="0"/>
          <a:r>
            <a:rPr lang="fr-FR" sz="1200" b="0" i="1" dirty="0">
              <a:latin typeface="Roboto" pitchFamily="2" charset="0"/>
              <a:ea typeface="Roboto" pitchFamily="2" charset="0"/>
            </a:rPr>
            <a:t>2e année de déploiement : continuité du profil </a:t>
          </a:r>
          <a:r>
            <a:rPr lang="fr-FR" sz="1200" b="0" i="1" dirty="0" err="1">
              <a:latin typeface="Roboto" pitchFamily="2" charset="0"/>
              <a:ea typeface="Roboto" pitchFamily="2" charset="0"/>
            </a:rPr>
            <a:t>Pix</a:t>
          </a:r>
          <a:r>
            <a:rPr lang="fr-FR" sz="1200" b="0" i="1" dirty="0">
              <a:latin typeface="Roboto" pitchFamily="2" charset="0"/>
              <a:ea typeface="Roboto" pitchFamily="2" charset="0"/>
            </a:rPr>
            <a:t> en 3e et Terminale </a:t>
          </a:r>
          <a:endParaRPr lang="fr-FR" sz="1200" b="0" i="1" dirty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2D82A0F2-697F-46DD-861E-454F08062702}" type="parTrans" cxnId="{57CE167D-21C1-4EC1-A4B8-42104966C5D4}">
      <dgm:prSet/>
      <dgm:spPr/>
      <dgm:t>
        <a:bodyPr/>
        <a:lstStyle/>
        <a:p>
          <a:endParaRPr lang="fr-FR"/>
        </a:p>
      </dgm:t>
    </dgm:pt>
    <dgm:pt modelId="{5956188B-2F58-4001-A393-0AC9BF68B465}" type="sibTrans" cxnId="{57CE167D-21C1-4EC1-A4B8-42104966C5D4}">
      <dgm:prSet/>
      <dgm:spPr/>
      <dgm:t>
        <a:bodyPr/>
        <a:lstStyle/>
        <a:p>
          <a:endParaRPr lang="fr-FR"/>
        </a:p>
      </dgm:t>
    </dgm:pt>
    <dgm:pt modelId="{48610057-9E19-49D4-8A84-56087259A0FF}" type="pres">
      <dgm:prSet presAssocID="{B6574E58-A2AD-421D-B89C-41CE02C0AB0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E7532C-5390-4B7A-B53D-B8B0736CE003}" type="pres">
      <dgm:prSet presAssocID="{B6574E58-A2AD-421D-B89C-41CE02C0AB03}" presName="arrow" presStyleLbl="bgShp" presStyleIdx="0" presStyleCnt="1" custScaleX="117647" custLinFactNeighborX="-117"/>
      <dgm:spPr>
        <a:solidFill>
          <a:srgbClr val="D7AD45">
            <a:alpha val="55000"/>
          </a:srgbClr>
        </a:solidFill>
      </dgm:spPr>
    </dgm:pt>
    <dgm:pt modelId="{4636B43F-7630-4035-B787-ADF1BE859D8B}" type="pres">
      <dgm:prSet presAssocID="{B6574E58-A2AD-421D-B89C-41CE02C0AB03}" presName="linearProcess" presStyleCnt="0"/>
      <dgm:spPr/>
    </dgm:pt>
    <dgm:pt modelId="{481A2DB7-01EA-40E6-ACFE-7597CAD90B2B}" type="pres">
      <dgm:prSet presAssocID="{04FF0B3E-ACE1-4ED5-866D-CC2D62E2E140}" presName="textNode" presStyleLbl="node1" presStyleIdx="0" presStyleCnt="6" custLinFactNeighborX="269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B0CE91-0720-4FEC-BCA5-ED7847FBE16D}" type="pres">
      <dgm:prSet presAssocID="{AC6571F9-8676-4600-9122-E534EC2D9D58}" presName="sibTrans" presStyleCnt="0"/>
      <dgm:spPr/>
    </dgm:pt>
    <dgm:pt modelId="{3D409043-EB6E-42AB-8905-06A6A96E50C9}" type="pres">
      <dgm:prSet presAssocID="{6030B19B-F229-4DCB-B3A9-5A0E30594BCF}" presName="textNode" presStyleLbl="node1" presStyleIdx="1" presStyleCnt="6" custLinFactNeighborX="-487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FC50C0-3EA6-4DDD-A816-EF391962A513}" type="pres">
      <dgm:prSet presAssocID="{8297779F-8DAA-40ED-8494-C41120D1FEB8}" presName="sibTrans" presStyleCnt="0"/>
      <dgm:spPr/>
    </dgm:pt>
    <dgm:pt modelId="{AC9C3F10-51FA-4143-A5C0-D24D2D38EA58}" type="pres">
      <dgm:prSet presAssocID="{0174A1AF-3B28-483D-A7E1-E424CE0A7970}" presName="textNode" presStyleLbl="node1" presStyleIdx="2" presStyleCnt="6" custLinFactX="-3879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817DA5-5B05-41A4-B944-647A2FD408FD}" type="pres">
      <dgm:prSet presAssocID="{F4A295F4-91AF-4AEA-A369-4AA8D4925DFF}" presName="sibTrans" presStyleCnt="0"/>
      <dgm:spPr/>
    </dgm:pt>
    <dgm:pt modelId="{E5523AA2-801B-4167-9BE5-D85D6E78EA16}" type="pres">
      <dgm:prSet presAssocID="{EA2CEBD6-2823-4383-95AD-DCA6BCDCCA77}" presName="textNode" presStyleLbl="node1" presStyleIdx="3" presStyleCnt="6" custLinFactX="-16499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032CC7-AB45-4771-8419-CC752E94E8AE}" type="pres">
      <dgm:prSet presAssocID="{731A0606-DAA5-4DF8-A6D9-722C877341F4}" presName="sibTrans" presStyleCnt="0"/>
      <dgm:spPr/>
    </dgm:pt>
    <dgm:pt modelId="{6A947B59-7657-4A6E-AE78-E6AEEA3A309A}" type="pres">
      <dgm:prSet presAssocID="{B78BA63B-3D78-473D-9843-E669A67E7E3B}" presName="textNode" presStyleLbl="node1" presStyleIdx="4" presStyleCnt="6" custLinFactX="-29046" custLinFactNeighborX="-100000" custLinFactNeighborY="-1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436BB-797B-4C1B-AE93-1654841F5CAC}" type="pres">
      <dgm:prSet presAssocID="{357E8451-0C2D-4C9D-8295-6BAEDF5FDBC6}" presName="sibTrans" presStyleCnt="0"/>
      <dgm:spPr/>
    </dgm:pt>
    <dgm:pt modelId="{75CDCD87-551D-4232-B78C-E16990C482CD}" type="pres">
      <dgm:prSet presAssocID="{F55546B3-4041-41D9-BAA5-80A896AA5F6A}" presName="textNode" presStyleLbl="node1" presStyleIdx="5" presStyleCnt="6" custLinFactX="-42503" custLinFactNeighborX="-100000" custLinFactNeighborY="-16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511C08E-C1B3-4F02-A21C-76408D857ABC}" srcId="{B6574E58-A2AD-421D-B89C-41CE02C0AB03}" destId="{B78BA63B-3D78-473D-9843-E669A67E7E3B}" srcOrd="4" destOrd="0" parTransId="{54E4DC33-1921-4699-A077-7806DE364881}" sibTransId="{357E8451-0C2D-4C9D-8295-6BAEDF5FDBC6}"/>
    <dgm:cxn modelId="{F99345D4-301F-42B7-95BE-EA7AA1BE57E6}" type="presOf" srcId="{EA2CEBD6-2823-4383-95AD-DCA6BCDCCA77}" destId="{E5523AA2-801B-4167-9BE5-D85D6E78EA16}" srcOrd="0" destOrd="0" presId="urn:microsoft.com/office/officeart/2005/8/layout/hProcess9"/>
    <dgm:cxn modelId="{0E9B8C24-B451-48A2-A819-C7155778CFB5}" type="presOf" srcId="{F55546B3-4041-41D9-BAA5-80A896AA5F6A}" destId="{75CDCD87-551D-4232-B78C-E16990C482CD}" srcOrd="0" destOrd="0" presId="urn:microsoft.com/office/officeart/2005/8/layout/hProcess9"/>
    <dgm:cxn modelId="{4F7161A7-9E87-4629-B35B-46FEF04FFA6F}" type="presOf" srcId="{B6574E58-A2AD-421D-B89C-41CE02C0AB03}" destId="{48610057-9E19-49D4-8A84-56087259A0FF}" srcOrd="0" destOrd="0" presId="urn:microsoft.com/office/officeart/2005/8/layout/hProcess9"/>
    <dgm:cxn modelId="{D39D509E-1C7B-49AD-A9AC-F3C9D84EEDFC}" type="presOf" srcId="{6030B19B-F229-4DCB-B3A9-5A0E30594BCF}" destId="{3D409043-EB6E-42AB-8905-06A6A96E50C9}" srcOrd="0" destOrd="0" presId="urn:microsoft.com/office/officeart/2005/8/layout/hProcess9"/>
    <dgm:cxn modelId="{47AF115C-EBCD-490C-B51C-B07C176E28EA}" type="presOf" srcId="{0174A1AF-3B28-483D-A7E1-E424CE0A7970}" destId="{AC9C3F10-51FA-4143-A5C0-D24D2D38EA58}" srcOrd="0" destOrd="0" presId="urn:microsoft.com/office/officeart/2005/8/layout/hProcess9"/>
    <dgm:cxn modelId="{6B3F1265-A789-4C74-8245-518AAE98445D}" srcId="{B6574E58-A2AD-421D-B89C-41CE02C0AB03}" destId="{04FF0B3E-ACE1-4ED5-866D-CC2D62E2E140}" srcOrd="0" destOrd="0" parTransId="{4ED6BCEA-9D20-4C3D-8E96-A521366611AA}" sibTransId="{AC6571F9-8676-4600-9122-E534EC2D9D58}"/>
    <dgm:cxn modelId="{D40BFC25-46E4-4026-89DD-678E3114129E}" type="presOf" srcId="{B78BA63B-3D78-473D-9843-E669A67E7E3B}" destId="{6A947B59-7657-4A6E-AE78-E6AEEA3A309A}" srcOrd="0" destOrd="0" presId="urn:microsoft.com/office/officeart/2005/8/layout/hProcess9"/>
    <dgm:cxn modelId="{3CFB5848-65EE-4B9E-91BA-ECFF8DABAC14}" srcId="{B6574E58-A2AD-421D-B89C-41CE02C0AB03}" destId="{6030B19B-F229-4DCB-B3A9-5A0E30594BCF}" srcOrd="1" destOrd="0" parTransId="{1867FE17-2D10-47D9-830A-18C49439E2BD}" sibTransId="{8297779F-8DAA-40ED-8494-C41120D1FEB8}"/>
    <dgm:cxn modelId="{1DFBBE74-0EA6-437E-A32B-88F63A3FB8F3}" srcId="{B6574E58-A2AD-421D-B89C-41CE02C0AB03}" destId="{EA2CEBD6-2823-4383-95AD-DCA6BCDCCA77}" srcOrd="3" destOrd="0" parTransId="{41E74A96-6A59-4761-8D39-3DB1C41A5624}" sibTransId="{731A0606-DAA5-4DF8-A6D9-722C877341F4}"/>
    <dgm:cxn modelId="{24F59649-FB87-4038-9E70-558C55662C50}" type="presOf" srcId="{04FF0B3E-ACE1-4ED5-866D-CC2D62E2E140}" destId="{481A2DB7-01EA-40E6-ACFE-7597CAD90B2B}" srcOrd="0" destOrd="0" presId="urn:microsoft.com/office/officeart/2005/8/layout/hProcess9"/>
    <dgm:cxn modelId="{57CE167D-21C1-4EC1-A4B8-42104966C5D4}" srcId="{B6574E58-A2AD-421D-B89C-41CE02C0AB03}" destId="{F55546B3-4041-41D9-BAA5-80A896AA5F6A}" srcOrd="5" destOrd="0" parTransId="{2D82A0F2-697F-46DD-861E-454F08062702}" sibTransId="{5956188B-2F58-4001-A393-0AC9BF68B465}"/>
    <dgm:cxn modelId="{60BCEE3C-D291-48FE-81E4-78049149CDA1}" srcId="{B6574E58-A2AD-421D-B89C-41CE02C0AB03}" destId="{0174A1AF-3B28-483D-A7E1-E424CE0A7970}" srcOrd="2" destOrd="0" parTransId="{99878871-E87B-45A6-B699-9BBBA5327C19}" sibTransId="{F4A295F4-91AF-4AEA-A369-4AA8D4925DFF}"/>
    <dgm:cxn modelId="{0A6E5D12-60B9-42EB-BBD3-653D6D2C2123}" type="presParOf" srcId="{48610057-9E19-49D4-8A84-56087259A0FF}" destId="{F2E7532C-5390-4B7A-B53D-B8B0736CE003}" srcOrd="0" destOrd="0" presId="urn:microsoft.com/office/officeart/2005/8/layout/hProcess9"/>
    <dgm:cxn modelId="{09929F8B-DDBE-48DB-BE05-BBB490C8A988}" type="presParOf" srcId="{48610057-9E19-49D4-8A84-56087259A0FF}" destId="{4636B43F-7630-4035-B787-ADF1BE859D8B}" srcOrd="1" destOrd="0" presId="urn:microsoft.com/office/officeart/2005/8/layout/hProcess9"/>
    <dgm:cxn modelId="{6A0BF9F2-0832-4292-921A-C19E1997A4F6}" type="presParOf" srcId="{4636B43F-7630-4035-B787-ADF1BE859D8B}" destId="{481A2DB7-01EA-40E6-ACFE-7597CAD90B2B}" srcOrd="0" destOrd="0" presId="urn:microsoft.com/office/officeart/2005/8/layout/hProcess9"/>
    <dgm:cxn modelId="{BD3231B4-58D8-4585-BD8B-C013B3CF22FF}" type="presParOf" srcId="{4636B43F-7630-4035-B787-ADF1BE859D8B}" destId="{C6B0CE91-0720-4FEC-BCA5-ED7847FBE16D}" srcOrd="1" destOrd="0" presId="urn:microsoft.com/office/officeart/2005/8/layout/hProcess9"/>
    <dgm:cxn modelId="{E16ECD6F-3DFB-4D40-94C6-4B48D24BA199}" type="presParOf" srcId="{4636B43F-7630-4035-B787-ADF1BE859D8B}" destId="{3D409043-EB6E-42AB-8905-06A6A96E50C9}" srcOrd="2" destOrd="0" presId="urn:microsoft.com/office/officeart/2005/8/layout/hProcess9"/>
    <dgm:cxn modelId="{6A5D1F18-F825-4DF5-8365-7EB9B51FF5F4}" type="presParOf" srcId="{4636B43F-7630-4035-B787-ADF1BE859D8B}" destId="{A2FC50C0-3EA6-4DDD-A816-EF391962A513}" srcOrd="3" destOrd="0" presId="urn:microsoft.com/office/officeart/2005/8/layout/hProcess9"/>
    <dgm:cxn modelId="{1185436B-19AC-4F0A-AA59-F951158139EB}" type="presParOf" srcId="{4636B43F-7630-4035-B787-ADF1BE859D8B}" destId="{AC9C3F10-51FA-4143-A5C0-D24D2D38EA58}" srcOrd="4" destOrd="0" presId="urn:microsoft.com/office/officeart/2005/8/layout/hProcess9"/>
    <dgm:cxn modelId="{9F519F39-3AF9-4D6F-B080-4613E2382C78}" type="presParOf" srcId="{4636B43F-7630-4035-B787-ADF1BE859D8B}" destId="{C4817DA5-5B05-41A4-B944-647A2FD408FD}" srcOrd="5" destOrd="0" presId="urn:microsoft.com/office/officeart/2005/8/layout/hProcess9"/>
    <dgm:cxn modelId="{258D0655-1078-4EFB-8363-CC2A0354A7CE}" type="presParOf" srcId="{4636B43F-7630-4035-B787-ADF1BE859D8B}" destId="{E5523AA2-801B-4167-9BE5-D85D6E78EA16}" srcOrd="6" destOrd="0" presId="urn:microsoft.com/office/officeart/2005/8/layout/hProcess9"/>
    <dgm:cxn modelId="{70DD61E5-0444-4FA4-A813-38E18FDDB4BE}" type="presParOf" srcId="{4636B43F-7630-4035-B787-ADF1BE859D8B}" destId="{71032CC7-AB45-4771-8419-CC752E94E8AE}" srcOrd="7" destOrd="0" presId="urn:microsoft.com/office/officeart/2005/8/layout/hProcess9"/>
    <dgm:cxn modelId="{D058E6C0-34ED-4815-8E1F-910B8E741F2B}" type="presParOf" srcId="{4636B43F-7630-4035-B787-ADF1BE859D8B}" destId="{6A947B59-7657-4A6E-AE78-E6AEEA3A309A}" srcOrd="8" destOrd="0" presId="urn:microsoft.com/office/officeart/2005/8/layout/hProcess9"/>
    <dgm:cxn modelId="{1F647224-1542-4A1F-B6A7-C9881FB2C7AD}" type="presParOf" srcId="{4636B43F-7630-4035-B787-ADF1BE859D8B}" destId="{1C3436BB-797B-4C1B-AE93-1654841F5CAC}" srcOrd="9" destOrd="0" presId="urn:microsoft.com/office/officeart/2005/8/layout/hProcess9"/>
    <dgm:cxn modelId="{C118E638-15B3-4E67-8A9B-B8DE97536D87}" type="presParOf" srcId="{4636B43F-7630-4035-B787-ADF1BE859D8B}" destId="{75CDCD87-551D-4232-B78C-E16990C482C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29F128-9020-48D4-973B-A7B54FC86635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1FA6032-CE48-44C6-B01D-29454A4DC410}">
      <dgm:prSet custT="1"/>
      <dgm:spPr>
        <a:solidFill>
          <a:srgbClr val="C61932"/>
        </a:solidFill>
      </dgm:spPr>
      <dgm:t>
        <a:bodyPr/>
        <a:lstStyle/>
        <a:p>
          <a:pPr rtl="0"/>
          <a:r>
            <a:rPr lang="fr-FR" sz="1400" b="0" i="1" dirty="0">
              <a:latin typeface="Roboto" pitchFamily="2" charset="0"/>
              <a:ea typeface="Roboto" pitchFamily="2" charset="0"/>
            </a:rPr>
            <a:t>Certification possible à partir d’avril 2020 3</a:t>
          </a:r>
          <a:r>
            <a:rPr lang="fr-FR" sz="1400" b="0" i="1" baseline="30000" dirty="0">
              <a:latin typeface="Roboto" pitchFamily="2" charset="0"/>
              <a:ea typeface="Roboto" pitchFamily="2" charset="0"/>
            </a:rPr>
            <a:t>ème</a:t>
          </a:r>
          <a:r>
            <a:rPr lang="fr-FR" sz="1400" b="0" i="1" dirty="0">
              <a:latin typeface="Roboto" pitchFamily="2" charset="0"/>
              <a:ea typeface="Roboto" pitchFamily="2" charset="0"/>
            </a:rPr>
            <a:t> et Terminale</a:t>
          </a:r>
        </a:p>
      </dgm:t>
    </dgm:pt>
    <dgm:pt modelId="{14C66ABC-A515-41A0-911C-36687067A2AB}" type="parTrans" cxnId="{498B85A6-666A-46CE-96A5-A7B451F77F65}">
      <dgm:prSet/>
      <dgm:spPr/>
      <dgm:t>
        <a:bodyPr/>
        <a:lstStyle/>
        <a:p>
          <a:endParaRPr lang="fr-FR"/>
        </a:p>
      </dgm:t>
    </dgm:pt>
    <dgm:pt modelId="{A12D6431-AE81-4FB3-8627-EDD8AF8D98C4}" type="sibTrans" cxnId="{498B85A6-666A-46CE-96A5-A7B451F77F65}">
      <dgm:prSet/>
      <dgm:spPr/>
      <dgm:t>
        <a:bodyPr/>
        <a:lstStyle/>
        <a:p>
          <a:endParaRPr lang="fr-FR"/>
        </a:p>
      </dgm:t>
    </dgm:pt>
    <dgm:pt modelId="{8210D472-8821-42E0-8F18-208CFBDEA8F2}">
      <dgm:prSet custT="1"/>
      <dgm:spPr>
        <a:solidFill>
          <a:srgbClr val="00C28B"/>
        </a:solidFill>
      </dgm:spPr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i="1" kern="1200" dirty="0" err="1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Pix</a:t>
          </a:r>
          <a:r>
            <a:rPr lang="fr-FR" sz="14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 </a:t>
          </a:r>
          <a:r>
            <a:rPr lang="fr-FR" sz="1400" b="0" i="1" kern="1200" dirty="0" err="1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orga</a:t>
          </a:r>
          <a:r>
            <a:rPr lang="fr-FR" sz="14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 &gt; possibilité d’initier aux tests les élèves de 5ème et de 2nde </a:t>
          </a:r>
        </a:p>
      </dgm:t>
    </dgm:pt>
    <dgm:pt modelId="{81C4D038-8F35-4D06-B254-F245E16D5EC8}" type="parTrans" cxnId="{3DBB25BB-E652-4BD7-A128-0A760C526E5F}">
      <dgm:prSet/>
      <dgm:spPr/>
      <dgm:t>
        <a:bodyPr/>
        <a:lstStyle/>
        <a:p>
          <a:endParaRPr lang="fr-FR"/>
        </a:p>
      </dgm:t>
    </dgm:pt>
    <dgm:pt modelId="{A70C33E0-7ABC-4FB7-9503-770B2941139B}" type="sibTrans" cxnId="{3DBB25BB-E652-4BD7-A128-0A760C526E5F}">
      <dgm:prSet/>
      <dgm:spPr/>
      <dgm:t>
        <a:bodyPr/>
        <a:lstStyle/>
        <a:p>
          <a:endParaRPr lang="fr-FR"/>
        </a:p>
      </dgm:t>
    </dgm:pt>
    <dgm:pt modelId="{FCC6B897-857A-4D5B-9A6A-2E30DFE2FF88}">
      <dgm:prSet custT="1"/>
      <dgm:spPr>
        <a:solidFill>
          <a:srgbClr val="EA5178"/>
        </a:solidFill>
      </dgm:spPr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Création et accès compte </a:t>
          </a:r>
          <a:r>
            <a:rPr lang="fr-FR" sz="1400" b="0" i="1" kern="1200" dirty="0" err="1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Pix</a:t>
          </a:r>
          <a:r>
            <a:rPr lang="fr-FR" sz="14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 de l’élève via l’ENT connecté au </a:t>
          </a:r>
          <a:r>
            <a:rPr lang="fr-FR" sz="1400" b="0" i="1" kern="1200" dirty="0" err="1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Gar</a:t>
          </a:r>
          <a:r>
            <a:rPr lang="fr-FR" sz="14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 &gt; identification de l’élève</a:t>
          </a:r>
        </a:p>
      </dgm:t>
    </dgm:pt>
    <dgm:pt modelId="{73BB479C-5EFF-41AE-8984-284346091F0C}" type="parTrans" cxnId="{FCD57B3C-A1CB-4FA2-8E0E-C6C0B150C623}">
      <dgm:prSet/>
      <dgm:spPr/>
      <dgm:t>
        <a:bodyPr/>
        <a:lstStyle/>
        <a:p>
          <a:endParaRPr lang="fr-FR"/>
        </a:p>
      </dgm:t>
    </dgm:pt>
    <dgm:pt modelId="{3718CB29-493D-4F53-A0BB-D543B73E6DB5}" type="sibTrans" cxnId="{FCD57B3C-A1CB-4FA2-8E0E-C6C0B150C623}">
      <dgm:prSet/>
      <dgm:spPr/>
      <dgm:t>
        <a:bodyPr/>
        <a:lstStyle/>
        <a:p>
          <a:endParaRPr lang="fr-FR"/>
        </a:p>
      </dgm:t>
    </dgm:pt>
    <dgm:pt modelId="{79929BA7-82B7-4916-B3B9-B3FCD192D159}">
      <dgm:prSet custT="1"/>
      <dgm:spPr>
        <a:solidFill>
          <a:srgbClr val="5AA1D8"/>
        </a:solidFill>
      </dgm:spPr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Accès à un parcours de test sans adresse email &gt; Import des élèves de la base Siècle</a:t>
          </a:r>
        </a:p>
      </dgm:t>
    </dgm:pt>
    <dgm:pt modelId="{9CCD8167-0605-41BB-8111-E679FB27C1BB}" type="parTrans" cxnId="{1C92A413-2AB1-440A-8869-07F10B85244B}">
      <dgm:prSet/>
      <dgm:spPr/>
      <dgm:t>
        <a:bodyPr/>
        <a:lstStyle/>
        <a:p>
          <a:endParaRPr lang="fr-FR"/>
        </a:p>
      </dgm:t>
    </dgm:pt>
    <dgm:pt modelId="{9766CA32-3869-4359-9876-2AF41D3D48C9}" type="sibTrans" cxnId="{1C92A413-2AB1-440A-8869-07F10B85244B}">
      <dgm:prSet/>
      <dgm:spPr/>
      <dgm:t>
        <a:bodyPr/>
        <a:lstStyle/>
        <a:p>
          <a:endParaRPr lang="fr-FR"/>
        </a:p>
      </dgm:t>
    </dgm:pt>
    <dgm:pt modelId="{CF670798-C7AE-401E-9A91-9B29FBABBF47}" type="pres">
      <dgm:prSet presAssocID="{2629F128-9020-48D4-973B-A7B54FC8663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446C1DA-8CD5-4893-BCC7-CB7405B40B09}" type="pres">
      <dgm:prSet presAssocID="{2629F128-9020-48D4-973B-A7B54FC86635}" presName="arrow" presStyleLbl="bgShp" presStyleIdx="0" presStyleCnt="1" custScaleX="117647" custLinFactNeighborX="-3488"/>
      <dgm:spPr>
        <a:solidFill>
          <a:srgbClr val="D7AD45">
            <a:alpha val="55000"/>
          </a:srgbClr>
        </a:solidFill>
      </dgm:spPr>
    </dgm:pt>
    <dgm:pt modelId="{B1F972C3-1BF8-482B-B4A6-A0DD5D5D76FF}" type="pres">
      <dgm:prSet presAssocID="{2629F128-9020-48D4-973B-A7B54FC86635}" presName="linearProcess" presStyleCnt="0"/>
      <dgm:spPr/>
    </dgm:pt>
    <dgm:pt modelId="{40D4F794-B817-4107-9DA6-63F8B527DD3F}" type="pres">
      <dgm:prSet presAssocID="{41FA6032-CE48-44C6-B01D-29454A4DC410}" presName="textNode" presStyleLbl="node1" presStyleIdx="0" presStyleCnt="4" custLinFactNeighborX="13016" custLinFactNeighborY="5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F02C7C-6847-44BE-A9A5-C4B6F20EFCD2}" type="pres">
      <dgm:prSet presAssocID="{A12D6431-AE81-4FB3-8627-EDD8AF8D98C4}" presName="sibTrans" presStyleCnt="0"/>
      <dgm:spPr/>
    </dgm:pt>
    <dgm:pt modelId="{C3E0D744-7B4A-4014-B0D6-E6882C1AA62B}" type="pres">
      <dgm:prSet presAssocID="{8210D472-8821-42E0-8F18-208CFBDEA8F2}" presName="textNode" presStyleLbl="node1" presStyleIdx="1" presStyleCnt="4" custLinFactNeighborX="-70283" custLinFactNeighborY="11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C096E7-7AFC-4AA7-8597-2CA6378E7D83}" type="pres">
      <dgm:prSet presAssocID="{A70C33E0-7ABC-4FB7-9503-770B2941139B}" presName="sibTrans" presStyleCnt="0"/>
      <dgm:spPr/>
    </dgm:pt>
    <dgm:pt modelId="{8AA7E305-2549-4A83-AE43-CA3D9AB7DDFB}" type="pres">
      <dgm:prSet presAssocID="{FCC6B897-857A-4D5B-9A6A-2E30DFE2FF88}" presName="textNode" presStyleLbl="node1" presStyleIdx="2" presStyleCnt="4" custLinFactX="-8931" custLinFactNeighborX="-100000" custLinFactNeighborY="5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C2726E-08CD-4C06-AAC0-B09E17267D50}" type="pres">
      <dgm:prSet presAssocID="{3718CB29-493D-4F53-A0BB-D543B73E6DB5}" presName="sibTrans" presStyleCnt="0"/>
      <dgm:spPr/>
    </dgm:pt>
    <dgm:pt modelId="{0B0BE245-F14C-47AE-B4C7-654160EB7F92}" type="pres">
      <dgm:prSet presAssocID="{79929BA7-82B7-4916-B3B9-B3FCD192D159}" presName="textNode" presStyleLbl="node1" presStyleIdx="3" presStyleCnt="4" custLinFactX="-23247" custLinFactNeighborX="-100000" custLinFactNeighborY="-5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72F613-5AA9-435C-99CF-786EA0C7355A}" type="presOf" srcId="{79929BA7-82B7-4916-B3B9-B3FCD192D159}" destId="{0B0BE245-F14C-47AE-B4C7-654160EB7F92}" srcOrd="0" destOrd="0" presId="urn:microsoft.com/office/officeart/2005/8/layout/hProcess9"/>
    <dgm:cxn modelId="{423258FA-A0E3-42D1-89F7-0C46D756F37E}" type="presOf" srcId="{8210D472-8821-42E0-8F18-208CFBDEA8F2}" destId="{C3E0D744-7B4A-4014-B0D6-E6882C1AA62B}" srcOrd="0" destOrd="0" presId="urn:microsoft.com/office/officeart/2005/8/layout/hProcess9"/>
    <dgm:cxn modelId="{FCD57B3C-A1CB-4FA2-8E0E-C6C0B150C623}" srcId="{2629F128-9020-48D4-973B-A7B54FC86635}" destId="{FCC6B897-857A-4D5B-9A6A-2E30DFE2FF88}" srcOrd="2" destOrd="0" parTransId="{73BB479C-5EFF-41AE-8984-284346091F0C}" sibTransId="{3718CB29-493D-4F53-A0BB-D543B73E6DB5}"/>
    <dgm:cxn modelId="{94507499-694D-4D95-A0C5-002E017DCC18}" type="presOf" srcId="{2629F128-9020-48D4-973B-A7B54FC86635}" destId="{CF670798-C7AE-401E-9A91-9B29FBABBF47}" srcOrd="0" destOrd="0" presId="urn:microsoft.com/office/officeart/2005/8/layout/hProcess9"/>
    <dgm:cxn modelId="{3DBB25BB-E652-4BD7-A128-0A760C526E5F}" srcId="{2629F128-9020-48D4-973B-A7B54FC86635}" destId="{8210D472-8821-42E0-8F18-208CFBDEA8F2}" srcOrd="1" destOrd="0" parTransId="{81C4D038-8F35-4D06-B254-F245E16D5EC8}" sibTransId="{A70C33E0-7ABC-4FB7-9503-770B2941139B}"/>
    <dgm:cxn modelId="{32A50052-2DE2-4A0C-A6C8-91C201A26F5D}" type="presOf" srcId="{41FA6032-CE48-44C6-B01D-29454A4DC410}" destId="{40D4F794-B817-4107-9DA6-63F8B527DD3F}" srcOrd="0" destOrd="0" presId="urn:microsoft.com/office/officeart/2005/8/layout/hProcess9"/>
    <dgm:cxn modelId="{1C92A413-2AB1-440A-8869-07F10B85244B}" srcId="{2629F128-9020-48D4-973B-A7B54FC86635}" destId="{79929BA7-82B7-4916-B3B9-B3FCD192D159}" srcOrd="3" destOrd="0" parTransId="{9CCD8167-0605-41BB-8111-E679FB27C1BB}" sibTransId="{9766CA32-3869-4359-9876-2AF41D3D48C9}"/>
    <dgm:cxn modelId="{EE8DBD15-9ACB-405E-B273-74FEEDC6EC33}" type="presOf" srcId="{FCC6B897-857A-4D5B-9A6A-2E30DFE2FF88}" destId="{8AA7E305-2549-4A83-AE43-CA3D9AB7DDFB}" srcOrd="0" destOrd="0" presId="urn:microsoft.com/office/officeart/2005/8/layout/hProcess9"/>
    <dgm:cxn modelId="{498B85A6-666A-46CE-96A5-A7B451F77F65}" srcId="{2629F128-9020-48D4-973B-A7B54FC86635}" destId="{41FA6032-CE48-44C6-B01D-29454A4DC410}" srcOrd="0" destOrd="0" parTransId="{14C66ABC-A515-41A0-911C-36687067A2AB}" sibTransId="{A12D6431-AE81-4FB3-8627-EDD8AF8D98C4}"/>
    <dgm:cxn modelId="{8EFA9B7C-245F-46CD-8E16-3CAC614807D8}" type="presParOf" srcId="{CF670798-C7AE-401E-9A91-9B29FBABBF47}" destId="{D446C1DA-8CD5-4893-BCC7-CB7405B40B09}" srcOrd="0" destOrd="0" presId="urn:microsoft.com/office/officeart/2005/8/layout/hProcess9"/>
    <dgm:cxn modelId="{245602E5-8940-48A3-8BEE-A6AB413DBF1E}" type="presParOf" srcId="{CF670798-C7AE-401E-9A91-9B29FBABBF47}" destId="{B1F972C3-1BF8-482B-B4A6-A0DD5D5D76FF}" srcOrd="1" destOrd="0" presId="urn:microsoft.com/office/officeart/2005/8/layout/hProcess9"/>
    <dgm:cxn modelId="{53978F68-4B6B-465A-88A7-D116F362810E}" type="presParOf" srcId="{B1F972C3-1BF8-482B-B4A6-A0DD5D5D76FF}" destId="{40D4F794-B817-4107-9DA6-63F8B527DD3F}" srcOrd="0" destOrd="0" presId="urn:microsoft.com/office/officeart/2005/8/layout/hProcess9"/>
    <dgm:cxn modelId="{F1C7D6CC-4594-4C38-BDEE-8B10F3F360EF}" type="presParOf" srcId="{B1F972C3-1BF8-482B-B4A6-A0DD5D5D76FF}" destId="{C2F02C7C-6847-44BE-A9A5-C4B6F20EFCD2}" srcOrd="1" destOrd="0" presId="urn:microsoft.com/office/officeart/2005/8/layout/hProcess9"/>
    <dgm:cxn modelId="{8B2C733C-D00E-4039-B3E0-FFFFA9B9313F}" type="presParOf" srcId="{B1F972C3-1BF8-482B-B4A6-A0DD5D5D76FF}" destId="{C3E0D744-7B4A-4014-B0D6-E6882C1AA62B}" srcOrd="2" destOrd="0" presId="urn:microsoft.com/office/officeart/2005/8/layout/hProcess9"/>
    <dgm:cxn modelId="{E2580349-C9A6-4311-B1C1-CE6651320DDF}" type="presParOf" srcId="{B1F972C3-1BF8-482B-B4A6-A0DD5D5D76FF}" destId="{6EC096E7-7AFC-4AA7-8597-2CA6378E7D83}" srcOrd="3" destOrd="0" presId="urn:microsoft.com/office/officeart/2005/8/layout/hProcess9"/>
    <dgm:cxn modelId="{41C0971B-116B-44DB-8D32-326E134D6C42}" type="presParOf" srcId="{B1F972C3-1BF8-482B-B4A6-A0DD5D5D76FF}" destId="{8AA7E305-2549-4A83-AE43-CA3D9AB7DDFB}" srcOrd="4" destOrd="0" presId="urn:microsoft.com/office/officeart/2005/8/layout/hProcess9"/>
    <dgm:cxn modelId="{F53C3202-6061-41D2-A6CA-B91EEE741FA1}" type="presParOf" srcId="{B1F972C3-1BF8-482B-B4A6-A0DD5D5D76FF}" destId="{B4C2726E-08CD-4C06-AAC0-B09E17267D50}" srcOrd="5" destOrd="0" presId="urn:microsoft.com/office/officeart/2005/8/layout/hProcess9"/>
    <dgm:cxn modelId="{2D427394-B4D1-4C8E-A1BF-CE10606E2808}" type="presParOf" srcId="{B1F972C3-1BF8-482B-B4A6-A0DD5D5D76FF}" destId="{0B0BE245-F14C-47AE-B4C7-654160EB7F9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42240A-3A88-451F-9EC1-FF38F1BB5B8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B86EB18-3D9F-451A-8FA5-E7006989D3AC}">
      <dgm:prSet custT="1"/>
      <dgm:spPr>
        <a:solidFill>
          <a:srgbClr val="C61932"/>
        </a:solidFill>
      </dgm:spPr>
      <dgm:t>
        <a:bodyPr/>
        <a:lstStyle/>
        <a:p>
          <a:pPr rtl="0"/>
          <a:r>
            <a:rPr lang="fr-FR" sz="1200" b="0" i="1" dirty="0">
              <a:latin typeface="Roboto" pitchFamily="2" charset="0"/>
              <a:ea typeface="Roboto" pitchFamily="2" charset="0"/>
            </a:rPr>
            <a:t>Déploiement de </a:t>
          </a:r>
          <a:r>
            <a:rPr lang="fr-FR" sz="1200" b="0" i="1" dirty="0" err="1">
              <a:latin typeface="Roboto" pitchFamily="2" charset="0"/>
              <a:ea typeface="Roboto" pitchFamily="2" charset="0"/>
            </a:rPr>
            <a:t>Pix</a:t>
          </a:r>
          <a:r>
            <a:rPr lang="fr-FR" sz="1200" b="0" i="1" dirty="0">
              <a:latin typeface="Roboto" pitchFamily="2" charset="0"/>
              <a:ea typeface="Roboto" pitchFamily="2" charset="0"/>
            </a:rPr>
            <a:t> </a:t>
          </a:r>
          <a:r>
            <a:rPr lang="fr-FR" sz="1200" b="0" i="1" dirty="0" err="1">
              <a:latin typeface="Roboto" pitchFamily="2" charset="0"/>
              <a:ea typeface="Roboto" pitchFamily="2" charset="0"/>
            </a:rPr>
            <a:t>orga</a:t>
          </a:r>
          <a:r>
            <a:rPr lang="fr-FR" sz="1200" b="0" i="1" dirty="0">
              <a:latin typeface="Roboto" pitchFamily="2" charset="0"/>
              <a:ea typeface="Roboto" pitchFamily="2" charset="0"/>
            </a:rPr>
            <a:t> de novembre 2019 à février 2020. </a:t>
          </a:r>
        </a:p>
        <a:p>
          <a:pPr rtl="0"/>
          <a:r>
            <a:rPr lang="fr-FR" sz="1200" b="0" i="1" dirty="0">
              <a:latin typeface="Roboto" pitchFamily="2" charset="0"/>
              <a:ea typeface="Roboto" pitchFamily="2" charset="0"/>
            </a:rPr>
            <a:t>Création de comptes en décembre 2019</a:t>
          </a:r>
          <a:r>
            <a:rPr lang="fr-FR" sz="1200" b="1" i="1" dirty="0">
              <a:latin typeface="Arial Narrow" panose="020B0606020202030204" pitchFamily="34" charset="0"/>
            </a:rPr>
            <a:t>.</a:t>
          </a:r>
        </a:p>
      </dgm:t>
    </dgm:pt>
    <dgm:pt modelId="{5441AA4B-ABF5-4B0E-91BE-A1E313BAF542}" type="parTrans" cxnId="{DFCFA9CF-CDDE-4CFD-A10E-1D7D362D88AA}">
      <dgm:prSet/>
      <dgm:spPr/>
      <dgm:t>
        <a:bodyPr/>
        <a:lstStyle/>
        <a:p>
          <a:endParaRPr lang="fr-FR"/>
        </a:p>
      </dgm:t>
    </dgm:pt>
    <dgm:pt modelId="{83E56AF5-CD45-48E5-808E-283AD1D04E87}" type="sibTrans" cxnId="{DFCFA9CF-CDDE-4CFD-A10E-1D7D362D88AA}">
      <dgm:prSet/>
      <dgm:spPr/>
      <dgm:t>
        <a:bodyPr/>
        <a:lstStyle/>
        <a:p>
          <a:endParaRPr lang="fr-FR"/>
        </a:p>
      </dgm:t>
    </dgm:pt>
    <dgm:pt modelId="{56677E2B-68C5-494A-BAB1-CCE58AD24264}">
      <dgm:prSet custT="1"/>
      <dgm:spPr>
        <a:solidFill>
          <a:srgbClr val="00C28B"/>
        </a:solidFill>
      </dgm:spPr>
      <dgm:t>
        <a:bodyPr/>
        <a:lstStyle/>
        <a:p>
          <a:pPr marL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2018-2019</a:t>
          </a:r>
        </a:p>
        <a:p>
          <a:pPr marL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19 établissements publics formés en</a:t>
          </a:r>
        </a:p>
        <a:p>
          <a:pPr marL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Expérimentation</a:t>
          </a:r>
          <a:r>
            <a:rPr lang="fr-FR" sz="1200" b="1" i="1" kern="1200" dirty="0">
              <a:latin typeface="Arial Narrow" panose="020B0606020202030204" pitchFamily="34" charset="0"/>
            </a:rPr>
            <a:t> </a:t>
          </a:r>
        </a:p>
      </dgm:t>
    </dgm:pt>
    <dgm:pt modelId="{4232A31B-A0A0-445B-B432-ABE460C679F0}" type="parTrans" cxnId="{A3B037CB-61FD-4C7D-BF5F-CDE22CA0DE0C}">
      <dgm:prSet/>
      <dgm:spPr/>
      <dgm:t>
        <a:bodyPr/>
        <a:lstStyle/>
        <a:p>
          <a:endParaRPr lang="fr-FR"/>
        </a:p>
      </dgm:t>
    </dgm:pt>
    <dgm:pt modelId="{27227B92-6B55-49AC-B0D7-50756744EB7F}" type="sibTrans" cxnId="{A3B037CB-61FD-4C7D-BF5F-CDE22CA0DE0C}">
      <dgm:prSet/>
      <dgm:spPr/>
      <dgm:t>
        <a:bodyPr/>
        <a:lstStyle/>
        <a:p>
          <a:endParaRPr lang="fr-FR"/>
        </a:p>
      </dgm:t>
    </dgm:pt>
    <dgm:pt modelId="{FDD8F5DB-F990-44BF-8AD5-D857A167976F}">
      <dgm:prSet custT="1"/>
      <dgm:spPr>
        <a:solidFill>
          <a:srgbClr val="EA5178"/>
        </a:solidFill>
      </dgm:spPr>
      <dgm:t>
        <a:bodyPr/>
        <a:lstStyle/>
        <a:p>
          <a:pPr rtl="0"/>
          <a:r>
            <a:rPr lang="fr-FR" sz="1200" b="0" i="1" dirty="0">
              <a:latin typeface="Roboto" pitchFamily="2" charset="0"/>
              <a:ea typeface="Roboto" pitchFamily="2" charset="0"/>
            </a:rPr>
            <a:t>Certification pour 71 établissements</a:t>
          </a:r>
        </a:p>
        <a:p>
          <a:pPr rtl="0"/>
          <a:r>
            <a:rPr lang="fr-FR" sz="1200" b="0" i="1" dirty="0">
              <a:latin typeface="Roboto" pitchFamily="2" charset="0"/>
              <a:ea typeface="Roboto" pitchFamily="2" charset="0"/>
            </a:rPr>
            <a:t>37 publics et 34 privés</a:t>
          </a:r>
        </a:p>
        <a:p>
          <a:pPr rtl="0"/>
          <a:r>
            <a:rPr lang="fr-FR" sz="1200" b="0" i="1" dirty="0">
              <a:latin typeface="Roboto" pitchFamily="2" charset="0"/>
              <a:ea typeface="Roboto" pitchFamily="2" charset="0"/>
            </a:rPr>
            <a:t> Préfiguration</a:t>
          </a:r>
        </a:p>
      </dgm:t>
    </dgm:pt>
    <dgm:pt modelId="{F460A86C-A83A-46A3-88E1-33EEA8695FA0}" type="parTrans" cxnId="{9B26D68F-F350-4934-9592-91016716DC98}">
      <dgm:prSet/>
      <dgm:spPr/>
      <dgm:t>
        <a:bodyPr/>
        <a:lstStyle/>
        <a:p>
          <a:endParaRPr lang="fr-FR"/>
        </a:p>
      </dgm:t>
    </dgm:pt>
    <dgm:pt modelId="{6121A690-15EA-4531-AF6A-F788FDCDEFBB}" type="sibTrans" cxnId="{9B26D68F-F350-4934-9592-91016716DC98}">
      <dgm:prSet/>
      <dgm:spPr/>
      <dgm:t>
        <a:bodyPr/>
        <a:lstStyle/>
        <a:p>
          <a:endParaRPr lang="fr-FR"/>
        </a:p>
      </dgm:t>
    </dgm:pt>
    <dgm:pt modelId="{F8F7D238-C7DB-46B0-9C36-2F100C2158EF}">
      <dgm:prSet custT="1"/>
      <dgm:spPr>
        <a:solidFill>
          <a:srgbClr val="5AA1D8"/>
        </a:solidFill>
      </dgm:spPr>
      <dgm:t>
        <a:bodyPr/>
        <a:lstStyle/>
        <a:p>
          <a:pPr marL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Présentation aux RRUPN du privé le mercredi 6 novembre 2019</a:t>
          </a:r>
        </a:p>
      </dgm:t>
    </dgm:pt>
    <dgm:pt modelId="{3ED7C018-DEB1-4D26-959A-3A2903E4CD3E}" type="parTrans" cxnId="{028D2428-2F0D-4E0B-9745-69FAAB920F00}">
      <dgm:prSet/>
      <dgm:spPr/>
      <dgm:t>
        <a:bodyPr/>
        <a:lstStyle/>
        <a:p>
          <a:endParaRPr lang="fr-FR"/>
        </a:p>
      </dgm:t>
    </dgm:pt>
    <dgm:pt modelId="{86CC78C4-C2B9-4904-83D2-AEBAE69AEA79}" type="sibTrans" cxnId="{028D2428-2F0D-4E0B-9745-69FAAB920F00}">
      <dgm:prSet/>
      <dgm:spPr/>
      <dgm:t>
        <a:bodyPr/>
        <a:lstStyle/>
        <a:p>
          <a:endParaRPr lang="fr-FR"/>
        </a:p>
      </dgm:t>
    </dgm:pt>
    <dgm:pt modelId="{40276971-375B-4AF7-B360-3F0B53D47067}">
      <dgm:prSet custT="1"/>
      <dgm:spPr>
        <a:solidFill>
          <a:srgbClr val="EE7444"/>
        </a:solidFill>
      </dgm:spPr>
      <dgm:t>
        <a:bodyPr/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Un référent </a:t>
          </a:r>
          <a:r>
            <a:rPr lang="fr-FR" sz="1200" b="0" i="1" kern="1200" dirty="0" err="1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Pix</a:t>
          </a:r>
          <a:r>
            <a:rPr lang="fr-FR" sz="12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 par établissement </a:t>
          </a:r>
        </a:p>
      </dgm:t>
    </dgm:pt>
    <dgm:pt modelId="{147AD291-7258-439A-B773-F3BC0D10023B}" type="parTrans" cxnId="{997419E6-E7F3-4D0C-B69A-51C477830963}">
      <dgm:prSet/>
      <dgm:spPr/>
      <dgm:t>
        <a:bodyPr/>
        <a:lstStyle/>
        <a:p>
          <a:endParaRPr lang="fr-FR"/>
        </a:p>
      </dgm:t>
    </dgm:pt>
    <dgm:pt modelId="{8C385E83-A8B7-4785-8827-983B89DD961C}" type="sibTrans" cxnId="{997419E6-E7F3-4D0C-B69A-51C477830963}">
      <dgm:prSet/>
      <dgm:spPr/>
      <dgm:t>
        <a:bodyPr/>
        <a:lstStyle/>
        <a:p>
          <a:endParaRPr lang="fr-FR"/>
        </a:p>
      </dgm:t>
    </dgm:pt>
    <dgm:pt modelId="{A0BBB47E-ACC6-4A0D-8B3C-605E6DE9D7BC}" type="pres">
      <dgm:prSet presAssocID="{F542240A-3A88-451F-9EC1-FF38F1BB5B8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74D62FC-5BF4-4769-888F-9245BBB61746}" type="pres">
      <dgm:prSet presAssocID="{F542240A-3A88-451F-9EC1-FF38F1BB5B88}" presName="arrow" presStyleLbl="bgShp" presStyleIdx="0" presStyleCnt="1" custScaleX="117647" custLinFactNeighborY="-763"/>
      <dgm:spPr>
        <a:solidFill>
          <a:srgbClr val="D7AD45">
            <a:alpha val="55000"/>
          </a:srgbClr>
        </a:solidFill>
      </dgm:spPr>
    </dgm:pt>
    <dgm:pt modelId="{D256BAAE-F979-42FB-B3A2-B85D4B60541D}" type="pres">
      <dgm:prSet presAssocID="{F542240A-3A88-451F-9EC1-FF38F1BB5B88}" presName="linearProcess" presStyleCnt="0"/>
      <dgm:spPr/>
    </dgm:pt>
    <dgm:pt modelId="{DC01EFA4-D728-4D8F-AE93-C158F4A4336F}" type="pres">
      <dgm:prSet presAssocID="{5B86EB18-3D9F-451A-8FA5-E7006989D3AC}" presName="textNode" presStyleLbl="node1" presStyleIdx="0" presStyleCnt="5" custLinFactX="264374" custLinFactNeighborX="300000" custLinFactNeighborY="-2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C161FD-DD56-402D-8B1A-A99018A4BDDA}" type="pres">
      <dgm:prSet presAssocID="{83E56AF5-CD45-48E5-808E-283AD1D04E87}" presName="sibTrans" presStyleCnt="0"/>
      <dgm:spPr/>
    </dgm:pt>
    <dgm:pt modelId="{EC666EDA-27B8-40B8-80E2-6E8D02EBEFDA}" type="pres">
      <dgm:prSet presAssocID="{56677E2B-68C5-494A-BAB1-CCE58AD24264}" presName="textNode" presStyleLbl="node1" presStyleIdx="1" presStyleCnt="5" custLinFactX="-96596" custLinFactNeighborX="-100000" custLinFactNeighborY="2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801421-88B9-43F1-B1C2-4ED761D1F379}" type="pres">
      <dgm:prSet presAssocID="{27227B92-6B55-49AC-B0D7-50756744EB7F}" presName="sibTrans" presStyleCnt="0"/>
      <dgm:spPr/>
    </dgm:pt>
    <dgm:pt modelId="{6F7EBF30-6AC3-4CA8-B7D9-84A2542FB3AF}" type="pres">
      <dgm:prSet presAssocID="{FDD8F5DB-F990-44BF-8AD5-D857A167976F}" presName="textNode" presStyleLbl="node1" presStyleIdx="2" presStyleCnt="5" custLinFactX="-100000" custLinFactNeighborX="-159064" custLinFactNeighborY="6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05E903-61C6-477D-82FD-CF0958856471}" type="pres">
      <dgm:prSet presAssocID="{6121A690-15EA-4531-AF6A-F788FDCDEFBB}" presName="sibTrans" presStyleCnt="0"/>
      <dgm:spPr/>
    </dgm:pt>
    <dgm:pt modelId="{C32AA846-B46F-4932-8515-37E7042A2A41}" type="pres">
      <dgm:prSet presAssocID="{F8F7D238-C7DB-46B0-9C36-2F100C2158EF}" presName="textNode" presStyleLbl="node1" presStyleIdx="3" presStyleCnt="5" custLinFactX="-106075" custLinFactNeighborX="-200000" custLinFactNeighborY="-6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FA8566-8796-4363-BCB1-944AFDEEE8D5}" type="pres">
      <dgm:prSet presAssocID="{86CC78C4-C2B9-4904-83D2-AEBAE69AEA79}" presName="sibTrans" presStyleCnt="0"/>
      <dgm:spPr/>
    </dgm:pt>
    <dgm:pt modelId="{1A627C4F-74D0-48EB-805A-53E1FF4ADDEC}" type="pres">
      <dgm:prSet presAssocID="{40276971-375B-4AF7-B360-3F0B53D47067}" presName="textNode" presStyleLbl="node1" presStyleIdx="4" presStyleCnt="5" custLinFactX="-32185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28D2428-2F0D-4E0B-9745-69FAAB920F00}" srcId="{F542240A-3A88-451F-9EC1-FF38F1BB5B88}" destId="{F8F7D238-C7DB-46B0-9C36-2F100C2158EF}" srcOrd="3" destOrd="0" parTransId="{3ED7C018-DEB1-4D26-959A-3A2903E4CD3E}" sibTransId="{86CC78C4-C2B9-4904-83D2-AEBAE69AEA79}"/>
    <dgm:cxn modelId="{9B26D68F-F350-4934-9592-91016716DC98}" srcId="{F542240A-3A88-451F-9EC1-FF38F1BB5B88}" destId="{FDD8F5DB-F990-44BF-8AD5-D857A167976F}" srcOrd="2" destOrd="0" parTransId="{F460A86C-A83A-46A3-88E1-33EEA8695FA0}" sibTransId="{6121A690-15EA-4531-AF6A-F788FDCDEFBB}"/>
    <dgm:cxn modelId="{A3B037CB-61FD-4C7D-BF5F-CDE22CA0DE0C}" srcId="{F542240A-3A88-451F-9EC1-FF38F1BB5B88}" destId="{56677E2B-68C5-494A-BAB1-CCE58AD24264}" srcOrd="1" destOrd="0" parTransId="{4232A31B-A0A0-445B-B432-ABE460C679F0}" sibTransId="{27227B92-6B55-49AC-B0D7-50756744EB7F}"/>
    <dgm:cxn modelId="{052D79F8-D89F-464F-9F65-E68C4E30BB5D}" type="presOf" srcId="{40276971-375B-4AF7-B360-3F0B53D47067}" destId="{1A627C4F-74D0-48EB-805A-53E1FF4ADDEC}" srcOrd="0" destOrd="0" presId="urn:microsoft.com/office/officeart/2005/8/layout/hProcess9"/>
    <dgm:cxn modelId="{562031CB-03B5-4549-9860-DB4026087F84}" type="presOf" srcId="{5B86EB18-3D9F-451A-8FA5-E7006989D3AC}" destId="{DC01EFA4-D728-4D8F-AE93-C158F4A4336F}" srcOrd="0" destOrd="0" presId="urn:microsoft.com/office/officeart/2005/8/layout/hProcess9"/>
    <dgm:cxn modelId="{0897FCC6-AFC7-41E1-83FA-7C8C3F454D0C}" type="presOf" srcId="{F8F7D238-C7DB-46B0-9C36-2F100C2158EF}" destId="{C32AA846-B46F-4932-8515-37E7042A2A41}" srcOrd="0" destOrd="0" presId="urn:microsoft.com/office/officeart/2005/8/layout/hProcess9"/>
    <dgm:cxn modelId="{C779C63D-72B6-44FE-A150-CDFFEE7C3F9F}" type="presOf" srcId="{FDD8F5DB-F990-44BF-8AD5-D857A167976F}" destId="{6F7EBF30-6AC3-4CA8-B7D9-84A2542FB3AF}" srcOrd="0" destOrd="0" presId="urn:microsoft.com/office/officeart/2005/8/layout/hProcess9"/>
    <dgm:cxn modelId="{26558F8D-51C0-435E-996B-66075B1FAA71}" type="presOf" srcId="{56677E2B-68C5-494A-BAB1-CCE58AD24264}" destId="{EC666EDA-27B8-40B8-80E2-6E8D02EBEFDA}" srcOrd="0" destOrd="0" presId="urn:microsoft.com/office/officeart/2005/8/layout/hProcess9"/>
    <dgm:cxn modelId="{997419E6-E7F3-4D0C-B69A-51C477830963}" srcId="{F542240A-3A88-451F-9EC1-FF38F1BB5B88}" destId="{40276971-375B-4AF7-B360-3F0B53D47067}" srcOrd="4" destOrd="0" parTransId="{147AD291-7258-439A-B773-F3BC0D10023B}" sibTransId="{8C385E83-A8B7-4785-8827-983B89DD961C}"/>
    <dgm:cxn modelId="{DFCFA9CF-CDDE-4CFD-A10E-1D7D362D88AA}" srcId="{F542240A-3A88-451F-9EC1-FF38F1BB5B88}" destId="{5B86EB18-3D9F-451A-8FA5-E7006989D3AC}" srcOrd="0" destOrd="0" parTransId="{5441AA4B-ABF5-4B0E-91BE-A1E313BAF542}" sibTransId="{83E56AF5-CD45-48E5-808E-283AD1D04E87}"/>
    <dgm:cxn modelId="{1CD413B8-BC87-4531-8F75-A8062BE3CE2F}" type="presOf" srcId="{F542240A-3A88-451F-9EC1-FF38F1BB5B88}" destId="{A0BBB47E-ACC6-4A0D-8B3C-605E6DE9D7BC}" srcOrd="0" destOrd="0" presId="urn:microsoft.com/office/officeart/2005/8/layout/hProcess9"/>
    <dgm:cxn modelId="{3CC664F6-4BEB-4D2E-A8F9-C361BFD46FCE}" type="presParOf" srcId="{A0BBB47E-ACC6-4A0D-8B3C-605E6DE9D7BC}" destId="{674D62FC-5BF4-4769-888F-9245BBB61746}" srcOrd="0" destOrd="0" presId="urn:microsoft.com/office/officeart/2005/8/layout/hProcess9"/>
    <dgm:cxn modelId="{2509D126-22E7-433C-9F98-16DDD6792C84}" type="presParOf" srcId="{A0BBB47E-ACC6-4A0D-8B3C-605E6DE9D7BC}" destId="{D256BAAE-F979-42FB-B3A2-B85D4B60541D}" srcOrd="1" destOrd="0" presId="urn:microsoft.com/office/officeart/2005/8/layout/hProcess9"/>
    <dgm:cxn modelId="{A426BE64-B282-4ABA-AB41-29D1515B97E5}" type="presParOf" srcId="{D256BAAE-F979-42FB-B3A2-B85D4B60541D}" destId="{DC01EFA4-D728-4D8F-AE93-C158F4A4336F}" srcOrd="0" destOrd="0" presId="urn:microsoft.com/office/officeart/2005/8/layout/hProcess9"/>
    <dgm:cxn modelId="{B60E5018-76C4-439D-80AE-3C13F9E4DB10}" type="presParOf" srcId="{D256BAAE-F979-42FB-B3A2-B85D4B60541D}" destId="{54C161FD-DD56-402D-8B1A-A99018A4BDDA}" srcOrd="1" destOrd="0" presId="urn:microsoft.com/office/officeart/2005/8/layout/hProcess9"/>
    <dgm:cxn modelId="{670C3021-59BC-4B9B-ACDA-594688E9ADBE}" type="presParOf" srcId="{D256BAAE-F979-42FB-B3A2-B85D4B60541D}" destId="{EC666EDA-27B8-40B8-80E2-6E8D02EBEFDA}" srcOrd="2" destOrd="0" presId="urn:microsoft.com/office/officeart/2005/8/layout/hProcess9"/>
    <dgm:cxn modelId="{57993672-FA91-4150-B09F-02BC9B792649}" type="presParOf" srcId="{D256BAAE-F979-42FB-B3A2-B85D4B60541D}" destId="{F1801421-88B9-43F1-B1C2-4ED761D1F379}" srcOrd="3" destOrd="0" presId="urn:microsoft.com/office/officeart/2005/8/layout/hProcess9"/>
    <dgm:cxn modelId="{F2AD4014-38BA-4AEE-8C69-FA663A3FA367}" type="presParOf" srcId="{D256BAAE-F979-42FB-B3A2-B85D4B60541D}" destId="{6F7EBF30-6AC3-4CA8-B7D9-84A2542FB3AF}" srcOrd="4" destOrd="0" presId="urn:microsoft.com/office/officeart/2005/8/layout/hProcess9"/>
    <dgm:cxn modelId="{6CEFBF2F-CD72-4C4B-AA00-A8EC8D54DB51}" type="presParOf" srcId="{D256BAAE-F979-42FB-B3A2-B85D4B60541D}" destId="{4D05E903-61C6-477D-82FD-CF0958856471}" srcOrd="5" destOrd="0" presId="urn:microsoft.com/office/officeart/2005/8/layout/hProcess9"/>
    <dgm:cxn modelId="{86D98092-4241-4AB5-85C0-C20DCF9F417E}" type="presParOf" srcId="{D256BAAE-F979-42FB-B3A2-B85D4B60541D}" destId="{C32AA846-B46F-4932-8515-37E7042A2A41}" srcOrd="6" destOrd="0" presId="urn:microsoft.com/office/officeart/2005/8/layout/hProcess9"/>
    <dgm:cxn modelId="{EEF4CD24-062F-403E-B54C-BF8DF2BBD78B}" type="presParOf" srcId="{D256BAAE-F979-42FB-B3A2-B85D4B60541D}" destId="{B2FA8566-8796-4363-BCB1-944AFDEEE8D5}" srcOrd="7" destOrd="0" presId="urn:microsoft.com/office/officeart/2005/8/layout/hProcess9"/>
    <dgm:cxn modelId="{5B1D6C80-5179-4F3D-BED6-AA3725CDFD60}" type="presParOf" srcId="{D256BAAE-F979-42FB-B3A2-B85D4B60541D}" destId="{1A627C4F-74D0-48EB-805A-53E1FF4ADDE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7532C-5390-4B7A-B53D-B8B0736CE003}">
      <dsp:nvSpPr>
        <dsp:cNvPr id="0" name=""/>
        <dsp:cNvSpPr/>
      </dsp:nvSpPr>
      <dsp:spPr>
        <a:xfrm>
          <a:off x="0" y="0"/>
          <a:ext cx="8166960" cy="3667008"/>
        </a:xfrm>
        <a:prstGeom prst="rightArrow">
          <a:avLst/>
        </a:prstGeom>
        <a:solidFill>
          <a:srgbClr val="D7AD45">
            <a:alpha val="5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A2DB7-01EA-40E6-ACFE-7597CAD90B2B}">
      <dsp:nvSpPr>
        <dsp:cNvPr id="0" name=""/>
        <dsp:cNvSpPr/>
      </dsp:nvSpPr>
      <dsp:spPr>
        <a:xfrm>
          <a:off x="53833" y="1100102"/>
          <a:ext cx="1195136" cy="1466803"/>
        </a:xfrm>
        <a:prstGeom prst="roundRect">
          <a:avLst/>
        </a:prstGeom>
        <a:solidFill>
          <a:srgbClr val="C619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i="1" kern="1200" dirty="0">
              <a:latin typeface="Roboto" pitchFamily="2" charset="0"/>
              <a:ea typeface="Roboto" pitchFamily="2" charset="0"/>
            </a:rPr>
            <a:t>Certification obligatoire en juin 2021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i="1" kern="1200" dirty="0">
              <a:latin typeface="Roboto" pitchFamily="2" charset="0"/>
              <a:ea typeface="Roboto" pitchFamily="2" charset="0"/>
            </a:rPr>
            <a:t>3</a:t>
          </a:r>
          <a:r>
            <a:rPr lang="fr-FR" sz="1200" b="0" i="1" kern="1200" baseline="30000" dirty="0">
              <a:latin typeface="Roboto" pitchFamily="2" charset="0"/>
              <a:ea typeface="Roboto" pitchFamily="2" charset="0"/>
            </a:rPr>
            <a:t>ème</a:t>
          </a:r>
          <a:r>
            <a:rPr lang="fr-FR" sz="1200" b="0" i="1" kern="1200" dirty="0">
              <a:latin typeface="Roboto" pitchFamily="2" charset="0"/>
              <a:ea typeface="Roboto" pitchFamily="2" charset="0"/>
            </a:rPr>
            <a:t> - terminale</a:t>
          </a:r>
        </a:p>
      </dsp:txBody>
      <dsp:txXfrm>
        <a:off x="112175" y="1158444"/>
        <a:ext cx="1078452" cy="1350119"/>
      </dsp:txXfrm>
    </dsp:sp>
    <dsp:sp modelId="{3D409043-EB6E-42AB-8905-06A6A96E50C9}">
      <dsp:nvSpPr>
        <dsp:cNvPr id="0" name=""/>
        <dsp:cNvSpPr/>
      </dsp:nvSpPr>
      <dsp:spPr>
        <a:xfrm>
          <a:off x="1297332" y="1100102"/>
          <a:ext cx="1195136" cy="1466803"/>
        </a:xfrm>
        <a:prstGeom prst="roundRect">
          <a:avLst/>
        </a:prstGeom>
        <a:solidFill>
          <a:srgbClr val="5AB8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i="1" kern="1200" dirty="0">
              <a:latin typeface="Roboto" pitchFamily="2" charset="0"/>
              <a:ea typeface="Roboto" pitchFamily="2" charset="0"/>
            </a:rPr>
            <a:t>Préparation des élèves en 2019-2020 Domaines du CRCN</a:t>
          </a:r>
        </a:p>
      </dsp:txBody>
      <dsp:txXfrm>
        <a:off x="1355674" y="1158444"/>
        <a:ext cx="1078452" cy="1350119"/>
      </dsp:txXfrm>
    </dsp:sp>
    <dsp:sp modelId="{AC9C3F10-51FA-4143-A5C0-D24D2D38EA58}">
      <dsp:nvSpPr>
        <dsp:cNvPr id="0" name=""/>
        <dsp:cNvSpPr/>
      </dsp:nvSpPr>
      <dsp:spPr>
        <a:xfrm>
          <a:off x="2543202" y="1100102"/>
          <a:ext cx="1195136" cy="1466803"/>
        </a:xfrm>
        <a:prstGeom prst="roundRect">
          <a:avLst/>
        </a:prstGeom>
        <a:solidFill>
          <a:srgbClr val="EA51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i="1" kern="1200" dirty="0">
              <a:latin typeface="Roboto" pitchFamily="2" charset="0"/>
              <a:ea typeface="Roboto" pitchFamily="2" charset="0"/>
            </a:rPr>
            <a:t>De meilleures conditions de mise en œuvre classe de 4e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i="1" kern="1200" dirty="0">
              <a:latin typeface="Roboto" pitchFamily="2" charset="0"/>
              <a:ea typeface="Roboto" pitchFamily="2" charset="0"/>
            </a:rPr>
            <a:t>&gt; certification en 3e. </a:t>
          </a:r>
          <a:endParaRPr lang="fr-FR" sz="1200" b="0" kern="1200" dirty="0">
            <a:latin typeface="Roboto" pitchFamily="2" charset="0"/>
            <a:ea typeface="Roboto" pitchFamily="2" charset="0"/>
          </a:endParaRPr>
        </a:p>
      </dsp:txBody>
      <dsp:txXfrm>
        <a:off x="2601544" y="1158444"/>
        <a:ext cx="1078452" cy="1350119"/>
      </dsp:txXfrm>
    </dsp:sp>
    <dsp:sp modelId="{E5523AA2-801B-4167-9BE5-D85D6E78EA16}">
      <dsp:nvSpPr>
        <dsp:cNvPr id="0" name=""/>
        <dsp:cNvSpPr/>
      </dsp:nvSpPr>
      <dsp:spPr>
        <a:xfrm>
          <a:off x="3786702" y="1100102"/>
          <a:ext cx="1195136" cy="1466803"/>
        </a:xfrm>
        <a:prstGeom prst="roundRect">
          <a:avLst/>
        </a:prstGeom>
        <a:solidFill>
          <a:srgbClr val="5AA1D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i="1" kern="1200" dirty="0">
              <a:latin typeface="Roboto" pitchFamily="2" charset="0"/>
              <a:ea typeface="Roboto" pitchFamily="2" charset="0"/>
            </a:rPr>
            <a:t>Contexte de réforme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i="1" kern="1200" dirty="0">
              <a:latin typeface="Roboto" pitchFamily="2" charset="0"/>
              <a:ea typeface="Roboto" pitchFamily="2" charset="0"/>
            </a:rPr>
            <a:t>&gt; donner le temps aux lycées d’intégrer </a:t>
          </a:r>
          <a:r>
            <a:rPr lang="fr-FR" sz="1200" b="0" i="1" kern="1200" dirty="0" err="1">
              <a:latin typeface="Roboto" pitchFamily="2" charset="0"/>
              <a:ea typeface="Roboto" pitchFamily="2" charset="0"/>
            </a:rPr>
            <a:t>Pix</a:t>
          </a:r>
          <a:endParaRPr lang="fr-FR" sz="1200" b="0" i="1" kern="1200" dirty="0">
            <a:latin typeface="Roboto" pitchFamily="2" charset="0"/>
            <a:ea typeface="Roboto" pitchFamily="2" charset="0"/>
          </a:endParaRPr>
        </a:p>
      </dsp:txBody>
      <dsp:txXfrm>
        <a:off x="3845044" y="1158444"/>
        <a:ext cx="1078452" cy="1350119"/>
      </dsp:txXfrm>
    </dsp:sp>
    <dsp:sp modelId="{6A947B59-7657-4A6E-AE78-E6AEEA3A309A}">
      <dsp:nvSpPr>
        <dsp:cNvPr id="0" name=""/>
        <dsp:cNvSpPr/>
      </dsp:nvSpPr>
      <dsp:spPr>
        <a:xfrm>
          <a:off x="5031074" y="1097579"/>
          <a:ext cx="1195136" cy="1466803"/>
        </a:xfrm>
        <a:prstGeom prst="roundRect">
          <a:avLst/>
        </a:prstGeom>
        <a:solidFill>
          <a:srgbClr val="EE74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i="1" kern="1200" dirty="0">
              <a:latin typeface="Roboto" pitchFamily="2" charset="0"/>
              <a:ea typeface="Roboto" pitchFamily="2" charset="0"/>
            </a:rPr>
            <a:t>Novembre 2019 : livraison de </a:t>
          </a:r>
          <a:r>
            <a:rPr lang="fr-FR" sz="1200" b="0" i="1" kern="1200" dirty="0" err="1">
              <a:latin typeface="Roboto" pitchFamily="2" charset="0"/>
              <a:ea typeface="Roboto" pitchFamily="2" charset="0"/>
            </a:rPr>
            <a:t>Pix</a:t>
          </a:r>
          <a:r>
            <a:rPr lang="fr-FR" sz="1200" b="0" i="1" kern="1200" dirty="0">
              <a:latin typeface="Roboto" pitchFamily="2" charset="0"/>
              <a:ea typeface="Roboto" pitchFamily="2" charset="0"/>
            </a:rPr>
            <a:t> </a:t>
          </a:r>
          <a:r>
            <a:rPr lang="fr-FR" sz="1200" b="0" i="1" kern="1200" dirty="0" err="1">
              <a:latin typeface="Roboto" pitchFamily="2" charset="0"/>
              <a:ea typeface="Roboto" pitchFamily="2" charset="0"/>
            </a:rPr>
            <a:t>orga</a:t>
          </a:r>
          <a:r>
            <a:rPr lang="fr-FR" sz="1200" b="0" i="1" kern="1200" dirty="0">
              <a:latin typeface="Roboto" pitchFamily="2" charset="0"/>
              <a:ea typeface="Roboto" pitchFamily="2" charset="0"/>
            </a:rPr>
            <a:t> Déploiement pour les élèves de 4</a:t>
          </a:r>
          <a:r>
            <a:rPr lang="fr-FR" sz="1200" b="0" i="1" kern="1200" baseline="30000" dirty="0">
              <a:latin typeface="Roboto" pitchFamily="2" charset="0"/>
              <a:ea typeface="Roboto" pitchFamily="2" charset="0"/>
            </a:rPr>
            <a:t>e</a:t>
          </a:r>
          <a:r>
            <a:rPr lang="fr-FR" sz="1200" b="0" i="1" kern="1200" dirty="0">
              <a:latin typeface="Roboto" pitchFamily="2" charset="0"/>
              <a:ea typeface="Roboto" pitchFamily="2" charset="0"/>
            </a:rPr>
            <a:t> et 1</a:t>
          </a:r>
          <a:r>
            <a:rPr lang="fr-FR" sz="1200" b="0" i="1" kern="1200" baseline="30000" dirty="0">
              <a:latin typeface="Roboto" pitchFamily="2" charset="0"/>
              <a:ea typeface="Roboto" pitchFamily="2" charset="0"/>
            </a:rPr>
            <a:t>e</a:t>
          </a:r>
          <a:endParaRPr lang="fr-FR" sz="1200" b="0" i="1" kern="1200" dirty="0">
            <a:latin typeface="Roboto" pitchFamily="2" charset="0"/>
            <a:ea typeface="Roboto" pitchFamily="2" charset="0"/>
          </a:endParaRPr>
        </a:p>
      </dsp:txBody>
      <dsp:txXfrm>
        <a:off x="5089416" y="1155921"/>
        <a:ext cx="1078452" cy="1350119"/>
      </dsp:txXfrm>
    </dsp:sp>
    <dsp:sp modelId="{75CDCD87-551D-4232-B78C-E16990C482CD}">
      <dsp:nvSpPr>
        <dsp:cNvPr id="0" name=""/>
        <dsp:cNvSpPr/>
      </dsp:nvSpPr>
      <dsp:spPr>
        <a:xfrm>
          <a:off x="6264570" y="1075826"/>
          <a:ext cx="1195136" cy="1466803"/>
        </a:xfrm>
        <a:prstGeom prst="roundRect">
          <a:avLst/>
        </a:prstGeom>
        <a:solidFill>
          <a:srgbClr val="C619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i="1" kern="1200" dirty="0">
              <a:latin typeface="Roboto" pitchFamily="2" charset="0"/>
              <a:ea typeface="Roboto" pitchFamily="2" charset="0"/>
            </a:rPr>
            <a:t>Rentrée 2020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i="1" kern="1200" dirty="0">
              <a:latin typeface="Roboto" pitchFamily="2" charset="0"/>
              <a:ea typeface="Roboto" pitchFamily="2" charset="0"/>
            </a:rPr>
            <a:t>2e année de déploiement : continuité du profil </a:t>
          </a:r>
          <a:r>
            <a:rPr lang="fr-FR" sz="1200" b="0" i="1" kern="1200" dirty="0" err="1">
              <a:latin typeface="Roboto" pitchFamily="2" charset="0"/>
              <a:ea typeface="Roboto" pitchFamily="2" charset="0"/>
            </a:rPr>
            <a:t>Pix</a:t>
          </a:r>
          <a:r>
            <a:rPr lang="fr-FR" sz="1200" b="0" i="1" kern="1200" dirty="0">
              <a:latin typeface="Roboto" pitchFamily="2" charset="0"/>
              <a:ea typeface="Roboto" pitchFamily="2" charset="0"/>
            </a:rPr>
            <a:t> en 3e et Terminale </a:t>
          </a:r>
          <a:endParaRPr lang="fr-FR" sz="1200" b="0" i="1" kern="1200" dirty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sp:txBody>
      <dsp:txXfrm>
        <a:off x="6322912" y="1134168"/>
        <a:ext cx="1078452" cy="1350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6C1DA-8CD5-4893-BCC7-CB7405B40B09}">
      <dsp:nvSpPr>
        <dsp:cNvPr id="0" name=""/>
        <dsp:cNvSpPr/>
      </dsp:nvSpPr>
      <dsp:spPr>
        <a:xfrm>
          <a:off x="0" y="0"/>
          <a:ext cx="8398927" cy="3418111"/>
        </a:xfrm>
        <a:prstGeom prst="rightArrow">
          <a:avLst/>
        </a:prstGeom>
        <a:solidFill>
          <a:srgbClr val="D7AD45">
            <a:alpha val="5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4F794-B817-4107-9DA6-63F8B527DD3F}">
      <dsp:nvSpPr>
        <dsp:cNvPr id="0" name=""/>
        <dsp:cNvSpPr/>
      </dsp:nvSpPr>
      <dsp:spPr>
        <a:xfrm>
          <a:off x="43332" y="1033527"/>
          <a:ext cx="1865153" cy="1367244"/>
        </a:xfrm>
        <a:prstGeom prst="roundRect">
          <a:avLst/>
        </a:prstGeom>
        <a:solidFill>
          <a:srgbClr val="C619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i="1" kern="1200" dirty="0">
              <a:latin typeface="Roboto" pitchFamily="2" charset="0"/>
              <a:ea typeface="Roboto" pitchFamily="2" charset="0"/>
            </a:rPr>
            <a:t>Certification possible à partir d’avril 2020 3</a:t>
          </a:r>
          <a:r>
            <a:rPr lang="fr-FR" sz="1400" b="0" i="1" kern="1200" baseline="30000" dirty="0">
              <a:latin typeface="Roboto" pitchFamily="2" charset="0"/>
              <a:ea typeface="Roboto" pitchFamily="2" charset="0"/>
            </a:rPr>
            <a:t>ème</a:t>
          </a:r>
          <a:r>
            <a:rPr lang="fr-FR" sz="1400" b="0" i="1" kern="1200" dirty="0">
              <a:latin typeface="Roboto" pitchFamily="2" charset="0"/>
              <a:ea typeface="Roboto" pitchFamily="2" charset="0"/>
            </a:rPr>
            <a:t> et Terminale</a:t>
          </a:r>
        </a:p>
      </dsp:txBody>
      <dsp:txXfrm>
        <a:off x="110075" y="1100270"/>
        <a:ext cx="1731667" cy="1233758"/>
      </dsp:txXfrm>
    </dsp:sp>
    <dsp:sp modelId="{C3E0D744-7B4A-4014-B0D6-E6882C1AA62B}">
      <dsp:nvSpPr>
        <dsp:cNvPr id="0" name=""/>
        <dsp:cNvSpPr/>
      </dsp:nvSpPr>
      <dsp:spPr>
        <a:xfrm>
          <a:off x="1960402" y="1041621"/>
          <a:ext cx="1865153" cy="1367244"/>
        </a:xfrm>
        <a:prstGeom prst="roundRect">
          <a:avLst/>
        </a:prstGeom>
        <a:solidFill>
          <a:srgbClr val="00C2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i="1" kern="1200" dirty="0" err="1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Pix</a:t>
          </a:r>
          <a:r>
            <a:rPr lang="fr-FR" sz="14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 </a:t>
          </a:r>
          <a:r>
            <a:rPr lang="fr-FR" sz="1400" b="0" i="1" kern="1200" dirty="0" err="1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orga</a:t>
          </a:r>
          <a:r>
            <a:rPr lang="fr-FR" sz="14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 &gt; possibilité d’initier aux tests les élèves de 5ème et de 2nde </a:t>
          </a:r>
        </a:p>
      </dsp:txBody>
      <dsp:txXfrm>
        <a:off x="2027145" y="1108364"/>
        <a:ext cx="1731667" cy="1233758"/>
      </dsp:txXfrm>
    </dsp:sp>
    <dsp:sp modelId="{8AA7E305-2549-4A83-AE43-CA3D9AB7DDFB}">
      <dsp:nvSpPr>
        <dsp:cNvPr id="0" name=""/>
        <dsp:cNvSpPr/>
      </dsp:nvSpPr>
      <dsp:spPr>
        <a:xfrm>
          <a:off x="3877459" y="1033527"/>
          <a:ext cx="1865153" cy="1367244"/>
        </a:xfrm>
        <a:prstGeom prst="roundRect">
          <a:avLst/>
        </a:prstGeom>
        <a:solidFill>
          <a:srgbClr val="EA51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Création et accès compte </a:t>
          </a:r>
          <a:r>
            <a:rPr lang="fr-FR" sz="1400" b="0" i="1" kern="1200" dirty="0" err="1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Pix</a:t>
          </a:r>
          <a:r>
            <a:rPr lang="fr-FR" sz="14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 de l’élève via l’ENT connecté au </a:t>
          </a:r>
          <a:r>
            <a:rPr lang="fr-FR" sz="1400" b="0" i="1" kern="1200" dirty="0" err="1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Gar</a:t>
          </a:r>
          <a:r>
            <a:rPr lang="fr-FR" sz="14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 &gt; identification de l’élève</a:t>
          </a:r>
        </a:p>
      </dsp:txBody>
      <dsp:txXfrm>
        <a:off x="3944202" y="1100270"/>
        <a:ext cx="1731667" cy="1233758"/>
      </dsp:txXfrm>
    </dsp:sp>
    <dsp:sp modelId="{0B0BE245-F14C-47AE-B4C7-654160EB7F92}">
      <dsp:nvSpPr>
        <dsp:cNvPr id="0" name=""/>
        <dsp:cNvSpPr/>
      </dsp:nvSpPr>
      <dsp:spPr>
        <a:xfrm>
          <a:off x="5786456" y="1017352"/>
          <a:ext cx="1865153" cy="1367244"/>
        </a:xfrm>
        <a:prstGeom prst="roundRect">
          <a:avLst/>
        </a:prstGeom>
        <a:solidFill>
          <a:srgbClr val="5AA1D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Accès à un parcours de test sans adresse email &gt; Import des élèves de la base Siècle</a:t>
          </a:r>
        </a:p>
      </dsp:txBody>
      <dsp:txXfrm>
        <a:off x="5853199" y="1084095"/>
        <a:ext cx="1731667" cy="1233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D62FC-5BF4-4769-888F-9245BBB61746}">
      <dsp:nvSpPr>
        <dsp:cNvPr id="0" name=""/>
        <dsp:cNvSpPr/>
      </dsp:nvSpPr>
      <dsp:spPr>
        <a:xfrm>
          <a:off x="2" y="0"/>
          <a:ext cx="8161317" cy="3194856"/>
        </a:xfrm>
        <a:prstGeom prst="rightArrow">
          <a:avLst/>
        </a:prstGeom>
        <a:solidFill>
          <a:srgbClr val="D7AD45">
            <a:alpha val="5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1EFA4-D728-4D8F-AE93-C158F4A4336F}">
      <dsp:nvSpPr>
        <dsp:cNvPr id="0" name=""/>
        <dsp:cNvSpPr/>
      </dsp:nvSpPr>
      <dsp:spPr>
        <a:xfrm>
          <a:off x="4527457" y="954865"/>
          <a:ext cx="1439389" cy="1277942"/>
        </a:xfrm>
        <a:prstGeom prst="roundRect">
          <a:avLst/>
        </a:prstGeom>
        <a:solidFill>
          <a:srgbClr val="C619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i="1" kern="1200" dirty="0">
              <a:latin typeface="Roboto" pitchFamily="2" charset="0"/>
              <a:ea typeface="Roboto" pitchFamily="2" charset="0"/>
            </a:rPr>
            <a:t>Déploiement de </a:t>
          </a:r>
          <a:r>
            <a:rPr lang="fr-FR" sz="1200" b="0" i="1" kern="1200" dirty="0" err="1">
              <a:latin typeface="Roboto" pitchFamily="2" charset="0"/>
              <a:ea typeface="Roboto" pitchFamily="2" charset="0"/>
            </a:rPr>
            <a:t>Pix</a:t>
          </a:r>
          <a:r>
            <a:rPr lang="fr-FR" sz="1200" b="0" i="1" kern="1200" dirty="0">
              <a:latin typeface="Roboto" pitchFamily="2" charset="0"/>
              <a:ea typeface="Roboto" pitchFamily="2" charset="0"/>
            </a:rPr>
            <a:t> </a:t>
          </a:r>
          <a:r>
            <a:rPr lang="fr-FR" sz="1200" b="0" i="1" kern="1200" dirty="0" err="1">
              <a:latin typeface="Roboto" pitchFamily="2" charset="0"/>
              <a:ea typeface="Roboto" pitchFamily="2" charset="0"/>
            </a:rPr>
            <a:t>orga</a:t>
          </a:r>
          <a:r>
            <a:rPr lang="fr-FR" sz="1200" b="0" i="1" kern="1200" dirty="0">
              <a:latin typeface="Roboto" pitchFamily="2" charset="0"/>
              <a:ea typeface="Roboto" pitchFamily="2" charset="0"/>
            </a:rPr>
            <a:t> de novembre 2019 à février 2020.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i="1" kern="1200" dirty="0">
              <a:latin typeface="Roboto" pitchFamily="2" charset="0"/>
              <a:ea typeface="Roboto" pitchFamily="2" charset="0"/>
            </a:rPr>
            <a:t>Création de comptes en décembre 2019</a:t>
          </a:r>
          <a:r>
            <a:rPr lang="fr-FR" sz="1200" b="1" i="1" kern="1200" dirty="0">
              <a:latin typeface="Arial Narrow" panose="020B0606020202030204" pitchFamily="34" charset="0"/>
            </a:rPr>
            <a:t>.</a:t>
          </a:r>
        </a:p>
      </dsp:txBody>
      <dsp:txXfrm>
        <a:off x="4589841" y="1017249"/>
        <a:ext cx="1314621" cy="1153174"/>
      </dsp:txXfrm>
    </dsp:sp>
    <dsp:sp modelId="{EC666EDA-27B8-40B8-80E2-6E8D02EBEFDA}">
      <dsp:nvSpPr>
        <dsp:cNvPr id="0" name=""/>
        <dsp:cNvSpPr/>
      </dsp:nvSpPr>
      <dsp:spPr>
        <a:xfrm>
          <a:off x="51387" y="961651"/>
          <a:ext cx="1439389" cy="1277942"/>
        </a:xfrm>
        <a:prstGeom prst="roundRect">
          <a:avLst/>
        </a:prstGeom>
        <a:solidFill>
          <a:srgbClr val="00C2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2018-2019</a:t>
          </a:r>
        </a:p>
        <a:p>
          <a:pPr marL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19 établissements publics formés en</a:t>
          </a:r>
        </a:p>
        <a:p>
          <a:pPr marL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Expérimentation</a:t>
          </a:r>
          <a:r>
            <a:rPr lang="fr-FR" sz="1200" b="1" i="1" kern="1200" dirty="0">
              <a:latin typeface="Arial Narrow" panose="020B0606020202030204" pitchFamily="34" charset="0"/>
            </a:rPr>
            <a:t> </a:t>
          </a:r>
        </a:p>
      </dsp:txBody>
      <dsp:txXfrm>
        <a:off x="113771" y="1024035"/>
        <a:ext cx="1314621" cy="1153174"/>
      </dsp:txXfrm>
    </dsp:sp>
    <dsp:sp modelId="{6F7EBF30-6AC3-4CA8-B7D9-84A2542FB3AF}">
      <dsp:nvSpPr>
        <dsp:cNvPr id="0" name=""/>
        <dsp:cNvSpPr/>
      </dsp:nvSpPr>
      <dsp:spPr>
        <a:xfrm>
          <a:off x="1539985" y="966546"/>
          <a:ext cx="1439389" cy="1277942"/>
        </a:xfrm>
        <a:prstGeom prst="roundRect">
          <a:avLst/>
        </a:prstGeom>
        <a:solidFill>
          <a:srgbClr val="EA51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i="1" kern="1200" dirty="0">
              <a:latin typeface="Roboto" pitchFamily="2" charset="0"/>
              <a:ea typeface="Roboto" pitchFamily="2" charset="0"/>
            </a:rPr>
            <a:t>Certification pour 71 établissements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i="1" kern="1200" dirty="0">
              <a:latin typeface="Roboto" pitchFamily="2" charset="0"/>
              <a:ea typeface="Roboto" pitchFamily="2" charset="0"/>
            </a:rPr>
            <a:t>37 publics et 34 privés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i="1" kern="1200" dirty="0">
              <a:latin typeface="Roboto" pitchFamily="2" charset="0"/>
              <a:ea typeface="Roboto" pitchFamily="2" charset="0"/>
            </a:rPr>
            <a:t> Préfiguration</a:t>
          </a:r>
        </a:p>
      </dsp:txBody>
      <dsp:txXfrm>
        <a:off x="1602369" y="1028930"/>
        <a:ext cx="1314621" cy="1153174"/>
      </dsp:txXfrm>
    </dsp:sp>
    <dsp:sp modelId="{C32AA846-B46F-4932-8515-37E7042A2A41}">
      <dsp:nvSpPr>
        <dsp:cNvPr id="0" name=""/>
        <dsp:cNvSpPr/>
      </dsp:nvSpPr>
      <dsp:spPr>
        <a:xfrm>
          <a:off x="3033625" y="950367"/>
          <a:ext cx="1439389" cy="1277942"/>
        </a:xfrm>
        <a:prstGeom prst="roundRect">
          <a:avLst/>
        </a:prstGeom>
        <a:solidFill>
          <a:srgbClr val="5AA1D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Présentation aux RRUPN du privé le mercredi 6 novembre 2019</a:t>
          </a:r>
        </a:p>
      </dsp:txBody>
      <dsp:txXfrm>
        <a:off x="3096009" y="1012751"/>
        <a:ext cx="1314621" cy="1153174"/>
      </dsp:txXfrm>
    </dsp:sp>
    <dsp:sp modelId="{1A627C4F-74D0-48EB-805A-53E1FF4ADDEC}">
      <dsp:nvSpPr>
        <dsp:cNvPr id="0" name=""/>
        <dsp:cNvSpPr/>
      </dsp:nvSpPr>
      <dsp:spPr>
        <a:xfrm>
          <a:off x="6016375" y="958456"/>
          <a:ext cx="1439389" cy="1277942"/>
        </a:xfrm>
        <a:prstGeom prst="roundRect">
          <a:avLst/>
        </a:prstGeom>
        <a:solidFill>
          <a:srgbClr val="EE74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Un référent </a:t>
          </a:r>
          <a:r>
            <a:rPr lang="fr-FR" sz="1200" b="0" i="1" kern="1200" dirty="0" err="1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Pix</a:t>
          </a:r>
          <a:r>
            <a:rPr lang="fr-FR" sz="1200" b="0" i="1" kern="1200" dirty="0">
              <a:solidFill>
                <a:prstClr val="white"/>
              </a:solidFill>
              <a:latin typeface="Roboto" pitchFamily="2" charset="0"/>
              <a:ea typeface="Roboto" pitchFamily="2" charset="0"/>
              <a:cs typeface="+mn-cs"/>
            </a:rPr>
            <a:t> par établissement </a:t>
          </a:r>
        </a:p>
      </dsp:txBody>
      <dsp:txXfrm>
        <a:off x="6078759" y="1020840"/>
        <a:ext cx="1314621" cy="1153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5C433-8E8D-435A-8F6D-AEB3BDFA34EF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60C86-A324-4BFE-B0B6-3809E3A181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779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F79ECB-DBA3-4FB1-BD54-C0D4948B5CF6}" type="datetimeFigureOut">
              <a:rPr lang="fr-FR" altLang="fr-FR"/>
              <a:pPr/>
              <a:t>04/02/2020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939DE1-B976-4AA2-A5A1-C860AAE9E88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0433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69196" y="2496246"/>
            <a:ext cx="6861338" cy="887702"/>
          </a:xfrm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ici pour modifier le titre</a:t>
            </a:r>
          </a:p>
        </p:txBody>
      </p:sp>
      <p:pic>
        <p:nvPicPr>
          <p:cNvPr id="9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190" y="2549525"/>
            <a:ext cx="25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24229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074587" y="981145"/>
            <a:ext cx="7962622" cy="340397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74738" y="4385116"/>
            <a:ext cx="7962900" cy="420248"/>
          </a:xfr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0" y="17238"/>
            <a:ext cx="9144000" cy="936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1374935" y="159074"/>
            <a:ext cx="5411869" cy="626548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7528596" y="304023"/>
            <a:ext cx="1264807" cy="274637"/>
          </a:xfrm>
        </p:spPr>
        <p:txBody>
          <a:bodyPr/>
          <a:lstStyle>
            <a:lvl1pPr>
              <a:defRPr/>
            </a:lvl1pPr>
          </a:lstStyle>
          <a:p>
            <a:fld id="{B09E87A0-4DF2-4A8A-B90E-1A98B0C66DAE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9" name="Image 18" descr="AcadRennesLOGO1811RAB-filBlancMroug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23" y="71175"/>
            <a:ext cx="579460" cy="828126"/>
          </a:xfrm>
          <a:prstGeom prst="rect">
            <a:avLst/>
          </a:prstGeom>
        </p:spPr>
      </p:pic>
      <p:grpSp>
        <p:nvGrpSpPr>
          <p:cNvPr id="20" name="Grouper 23"/>
          <p:cNvGrpSpPr/>
          <p:nvPr userDrawn="1"/>
        </p:nvGrpSpPr>
        <p:grpSpPr>
          <a:xfrm rot="10800000">
            <a:off x="8417212" y="196448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21" name="Rectangle 2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Grouper 5"/>
          <p:cNvGrpSpPr/>
          <p:nvPr userDrawn="1"/>
        </p:nvGrpSpPr>
        <p:grpSpPr>
          <a:xfrm flipH="1">
            <a:off x="7149630" y="4769112"/>
            <a:ext cx="1815629" cy="210367"/>
            <a:chOff x="755576" y="5453395"/>
            <a:chExt cx="3697705" cy="428432"/>
          </a:xfrm>
        </p:grpSpPr>
        <p:sp>
          <p:nvSpPr>
            <p:cNvPr id="24" name="ZoneTexte 23"/>
            <p:cNvSpPr txBox="1"/>
            <p:nvPr/>
          </p:nvSpPr>
          <p:spPr>
            <a:xfrm>
              <a:off x="755576" y="5661248"/>
              <a:ext cx="3697705" cy="22057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55577" y="5453395"/>
              <a:ext cx="253740" cy="22058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2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43200" y="4916700"/>
            <a:ext cx="4043604" cy="203260"/>
          </a:xfrm>
        </p:spPr>
        <p:txBody>
          <a:bodyPr/>
          <a:lstStyle>
            <a:lvl1pPr>
              <a:defRPr sz="800"/>
            </a:lvl1pPr>
          </a:lstStyle>
          <a:p>
            <a:r>
              <a:rPr lang="fr-FR" b="1" dirty="0">
                <a:solidFill>
                  <a:srgbClr val="748282"/>
                </a:solidFill>
                <a:latin typeface="Arial Narrow"/>
                <a:ea typeface="ＭＳ Ｐゴシック" charset="0"/>
                <a:cs typeface="Arial Narrow"/>
              </a:rPr>
              <a:t>RDVI Nouveaux personnels – ENT - </a:t>
            </a:r>
            <a:r>
              <a:rPr lang="fr-FR" dirty="0">
                <a:solidFill>
                  <a:srgbClr val="748282"/>
                </a:solidFill>
                <a:latin typeface="Arial Narrow"/>
                <a:ea typeface="ＭＳ Ｐゴシック" charset="0"/>
                <a:cs typeface="Arial Narrow"/>
              </a:rPr>
              <a:t> novembre 2018</a:t>
            </a:r>
            <a:endParaRPr lang="fr-FR" b="1" dirty="0">
              <a:solidFill>
                <a:srgbClr val="748282"/>
              </a:solidFill>
              <a:latin typeface="Arial Narrow"/>
              <a:ea typeface="ＭＳ Ｐゴシック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2156966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69196" y="2496246"/>
            <a:ext cx="6861338" cy="887702"/>
          </a:xfrm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ici pour modifier le titre</a:t>
            </a:r>
          </a:p>
          <a:p>
            <a:endParaRPr lang="fr-FR" dirty="0"/>
          </a:p>
        </p:txBody>
      </p:sp>
      <p:pic>
        <p:nvPicPr>
          <p:cNvPr id="9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9146" y="2549525"/>
            <a:ext cx="25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" descr="Capture d’écran 2017-03-15 à 11.55.39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850" y="307975"/>
            <a:ext cx="1439863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34763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69196" y="2496246"/>
            <a:ext cx="6861338" cy="887702"/>
          </a:xfrm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ici pour modifier le titre</a:t>
            </a:r>
          </a:p>
        </p:txBody>
      </p:sp>
      <p:pic>
        <p:nvPicPr>
          <p:cNvPr id="9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494" y="2549525"/>
            <a:ext cx="25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34763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>
          <a:xfrm>
            <a:off x="0" y="17238"/>
            <a:ext cx="9144000" cy="936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4935" y="159074"/>
            <a:ext cx="5411869" cy="626548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chemeClr val="tx2">
                  <a:lumMod val="60000"/>
                  <a:lumOff val="40000"/>
                </a:schemeClr>
              </a:buClr>
              <a:buFont typeface="Arial Narrow" panose="020B0606020202030204" pitchFamily="34" charset="0"/>
              <a:buChar char="■"/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FontTx/>
              <a:buNone/>
              <a:defRPr sz="2000" b="1">
                <a:latin typeface="Arial Narrow" panose="020B0606020202030204" pitchFamily="34" charset="0"/>
              </a:defRPr>
            </a:lvl2pPr>
            <a:lvl3pPr marL="914400" indent="0">
              <a:buFontTx/>
              <a:buNone/>
              <a:defRPr sz="1600">
                <a:latin typeface="Arial Narrow" panose="020B0606020202030204" pitchFamily="34" charset="0"/>
              </a:defRPr>
            </a:lvl3pPr>
          </a:lstStyle>
          <a:p>
            <a:pPr lvl="0"/>
            <a:r>
              <a:rPr lang="fr-FR" dirty="0"/>
              <a:t>Titre de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 err="1"/>
              <a:t>dsqbsb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43200" y="4827341"/>
            <a:ext cx="4043604" cy="203260"/>
          </a:xfrm>
        </p:spPr>
        <p:txBody>
          <a:bodyPr/>
          <a:lstStyle>
            <a:lvl1pPr>
              <a:defRPr sz="800"/>
            </a:lvl1pPr>
          </a:lstStyle>
          <a:p>
            <a:r>
              <a:rPr lang="fr-FR" b="1" dirty="0">
                <a:solidFill>
                  <a:srgbClr val="748282"/>
                </a:solidFill>
                <a:latin typeface="Arial Narrow"/>
                <a:ea typeface="ＭＳ Ｐゴシック" charset="0"/>
                <a:cs typeface="Arial Narrow"/>
              </a:rPr>
              <a:t>RDVI Nouveaux personnels – ENT - </a:t>
            </a:r>
            <a:r>
              <a:rPr lang="fr-FR" dirty="0">
                <a:solidFill>
                  <a:srgbClr val="748282"/>
                </a:solidFill>
                <a:latin typeface="Arial Narrow"/>
                <a:ea typeface="ＭＳ Ｐゴシック" charset="0"/>
                <a:cs typeface="Arial Narrow"/>
              </a:rPr>
              <a:t> novembre 2018</a:t>
            </a:r>
            <a:endParaRPr lang="fr-FR" b="1" dirty="0">
              <a:solidFill>
                <a:srgbClr val="748282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28596" y="304023"/>
            <a:ext cx="1264807" cy="274637"/>
          </a:xfrm>
        </p:spPr>
        <p:txBody>
          <a:bodyPr/>
          <a:lstStyle>
            <a:lvl1pPr>
              <a:defRPr/>
            </a:lvl1pPr>
          </a:lstStyle>
          <a:p>
            <a:fld id="{B09E87A0-4DF2-4A8A-B90E-1A98B0C66DAE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2" name="Image 11" descr="AcadRennesLOGO1811RAB-filBlancMroug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23" y="71175"/>
            <a:ext cx="579460" cy="828126"/>
          </a:xfrm>
          <a:prstGeom prst="rect">
            <a:avLst/>
          </a:prstGeom>
        </p:spPr>
      </p:pic>
      <p:grpSp>
        <p:nvGrpSpPr>
          <p:cNvPr id="16" name="Grouper 23"/>
          <p:cNvGrpSpPr/>
          <p:nvPr userDrawn="1"/>
        </p:nvGrpSpPr>
        <p:grpSpPr>
          <a:xfrm rot="10800000">
            <a:off x="8417212" y="196448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17" name="Rectangle 16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Grouper 5"/>
          <p:cNvGrpSpPr/>
          <p:nvPr userDrawn="1"/>
        </p:nvGrpSpPr>
        <p:grpSpPr>
          <a:xfrm flipH="1">
            <a:off x="7149630" y="4769112"/>
            <a:ext cx="1815629" cy="210367"/>
            <a:chOff x="755576" y="5453395"/>
            <a:chExt cx="3697705" cy="428432"/>
          </a:xfrm>
        </p:grpSpPr>
        <p:sp>
          <p:nvSpPr>
            <p:cNvPr id="20" name="ZoneTexte 19"/>
            <p:cNvSpPr txBox="1"/>
            <p:nvPr/>
          </p:nvSpPr>
          <p:spPr>
            <a:xfrm>
              <a:off x="755576" y="5661248"/>
              <a:ext cx="3697705" cy="22057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755577" y="5453395"/>
              <a:ext cx="253740" cy="22058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86354848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900" indent="-342900">
              <a:buClr>
                <a:schemeClr val="tx2">
                  <a:lumMod val="60000"/>
                  <a:lumOff val="40000"/>
                </a:schemeClr>
              </a:buClr>
              <a:buFont typeface="Arial Narrow" panose="020B0606020202030204" pitchFamily="34" charset="0"/>
              <a:buChar char="■"/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FontTx/>
              <a:buNone/>
              <a:defRPr sz="2000" b="1">
                <a:latin typeface="Arial Narrow" panose="020B0606020202030204" pitchFamily="34" charset="0"/>
              </a:defRPr>
            </a:lvl2pPr>
            <a:lvl3pPr marL="914400" indent="0">
              <a:buFontTx/>
              <a:buNone/>
              <a:defRPr sz="1600">
                <a:latin typeface="Arial Narrow" panose="020B0606020202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Titre1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342900" indent="-342900">
              <a:buClr>
                <a:schemeClr val="tx2">
                  <a:lumMod val="60000"/>
                  <a:lumOff val="40000"/>
                </a:schemeClr>
              </a:buClr>
              <a:buFont typeface="Arial Narrow" panose="020B0606020202030204" pitchFamily="34" charset="0"/>
              <a:buChar char="■"/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FontTx/>
              <a:buNone/>
              <a:defRPr sz="2000" b="1" baseline="0">
                <a:latin typeface="Arial Narrow" panose="020B0606020202030204" pitchFamily="34" charset="0"/>
              </a:defRPr>
            </a:lvl2pPr>
            <a:lvl3pPr marL="914400" indent="0">
              <a:buFontTx/>
              <a:buNone/>
              <a:defRPr sz="1600">
                <a:latin typeface="Arial Narrow" panose="020B0606020202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0" y="17238"/>
            <a:ext cx="9144000" cy="936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374935" y="159074"/>
            <a:ext cx="5411869" cy="626548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28596" y="304023"/>
            <a:ext cx="1264807" cy="274637"/>
          </a:xfrm>
        </p:spPr>
        <p:txBody>
          <a:bodyPr/>
          <a:lstStyle>
            <a:lvl1pPr>
              <a:defRPr/>
            </a:lvl1pPr>
          </a:lstStyle>
          <a:p>
            <a:fld id="{B09E87A0-4DF2-4A8A-B90E-1A98B0C66DAE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7" name="Image 16" descr="AcadRennesLOGO1811RAB-filBlancMroug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23" y="71175"/>
            <a:ext cx="579460" cy="828126"/>
          </a:xfrm>
          <a:prstGeom prst="rect">
            <a:avLst/>
          </a:prstGeom>
        </p:spPr>
      </p:pic>
      <p:grpSp>
        <p:nvGrpSpPr>
          <p:cNvPr id="18" name="Grouper 23"/>
          <p:cNvGrpSpPr/>
          <p:nvPr userDrawn="1"/>
        </p:nvGrpSpPr>
        <p:grpSpPr>
          <a:xfrm rot="10800000">
            <a:off x="8417212" y="196448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19" name="Rectangle 1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Grouper 5"/>
          <p:cNvGrpSpPr/>
          <p:nvPr userDrawn="1"/>
        </p:nvGrpSpPr>
        <p:grpSpPr>
          <a:xfrm flipH="1">
            <a:off x="7149630" y="4769112"/>
            <a:ext cx="1815629" cy="210367"/>
            <a:chOff x="755576" y="5453395"/>
            <a:chExt cx="3697705" cy="428432"/>
          </a:xfrm>
        </p:grpSpPr>
        <p:sp>
          <p:nvSpPr>
            <p:cNvPr id="22" name="ZoneTexte 21"/>
            <p:cNvSpPr txBox="1"/>
            <p:nvPr/>
          </p:nvSpPr>
          <p:spPr>
            <a:xfrm>
              <a:off x="755576" y="5661248"/>
              <a:ext cx="3697705" cy="22057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55577" y="5453395"/>
              <a:ext cx="253740" cy="22058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43200" y="4827800"/>
            <a:ext cx="4043604" cy="203260"/>
          </a:xfrm>
        </p:spPr>
        <p:txBody>
          <a:bodyPr/>
          <a:lstStyle>
            <a:lvl1pPr>
              <a:defRPr sz="800"/>
            </a:lvl1pPr>
          </a:lstStyle>
          <a:p>
            <a:r>
              <a:rPr lang="fr-FR" b="1" dirty="0">
                <a:solidFill>
                  <a:srgbClr val="748282"/>
                </a:solidFill>
                <a:latin typeface="Arial Narrow"/>
                <a:ea typeface="ＭＳ Ｐゴシック" charset="0"/>
                <a:cs typeface="Arial Narrow"/>
              </a:rPr>
              <a:t>RDVI Nouveaux personnels – ENT - </a:t>
            </a:r>
            <a:r>
              <a:rPr lang="fr-FR" dirty="0">
                <a:solidFill>
                  <a:srgbClr val="748282"/>
                </a:solidFill>
                <a:latin typeface="Arial Narrow"/>
                <a:ea typeface="ＭＳ Ｐゴシック" charset="0"/>
                <a:cs typeface="Arial Narrow"/>
              </a:rPr>
              <a:t> novembre 2018</a:t>
            </a:r>
            <a:endParaRPr lang="fr-FR" b="1" dirty="0">
              <a:solidFill>
                <a:srgbClr val="748282"/>
              </a:solidFill>
              <a:latin typeface="Arial Narrow"/>
              <a:ea typeface="ＭＳ Ｐゴシック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304152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159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1871420"/>
            <a:ext cx="4040188" cy="2963466"/>
          </a:xfrm>
        </p:spPr>
        <p:txBody>
          <a:bodyPr/>
          <a:lstStyle>
            <a:lvl1pPr marL="342900" indent="-342900">
              <a:buClr>
                <a:schemeClr val="tx2">
                  <a:lumMod val="60000"/>
                  <a:lumOff val="40000"/>
                </a:schemeClr>
              </a:buClr>
              <a:buFont typeface="Arial Narrow" panose="020B0606020202030204" pitchFamily="34" charset="0"/>
              <a:buChar char="■"/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FontTx/>
              <a:buNone/>
              <a:defRPr sz="2000" b="1">
                <a:latin typeface="Arial Narrow" panose="020B0606020202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391599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6" y="1871420"/>
            <a:ext cx="4041775" cy="2963466"/>
          </a:xfrm>
        </p:spPr>
        <p:txBody>
          <a:bodyPr/>
          <a:lstStyle>
            <a:lvl1pPr marL="342900" indent="-342900">
              <a:buClr>
                <a:schemeClr val="tx2">
                  <a:lumMod val="60000"/>
                  <a:lumOff val="40000"/>
                </a:schemeClr>
              </a:buClr>
              <a:buFont typeface="Arial Narrow" panose="020B0606020202030204" pitchFamily="34" charset="0"/>
              <a:buChar char="■"/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FontTx/>
              <a:buNone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0" y="17238"/>
            <a:ext cx="9144000" cy="936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1374935" y="159074"/>
            <a:ext cx="5411869" cy="626548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28596" y="304023"/>
            <a:ext cx="1264807" cy="274637"/>
          </a:xfrm>
        </p:spPr>
        <p:txBody>
          <a:bodyPr/>
          <a:lstStyle>
            <a:lvl1pPr>
              <a:defRPr/>
            </a:lvl1pPr>
          </a:lstStyle>
          <a:p>
            <a:fld id="{B09E87A0-4DF2-4A8A-B90E-1A98B0C66DAE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9" name="Image 18" descr="AcadRennesLOGO1811RAB-filBlancMroug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23" y="71175"/>
            <a:ext cx="579460" cy="828126"/>
          </a:xfrm>
          <a:prstGeom prst="rect">
            <a:avLst/>
          </a:prstGeom>
        </p:spPr>
      </p:pic>
      <p:grpSp>
        <p:nvGrpSpPr>
          <p:cNvPr id="20" name="Grouper 23"/>
          <p:cNvGrpSpPr/>
          <p:nvPr userDrawn="1"/>
        </p:nvGrpSpPr>
        <p:grpSpPr>
          <a:xfrm rot="10800000">
            <a:off x="8417212" y="196448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21" name="Rectangle 2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Grouper 5"/>
          <p:cNvGrpSpPr/>
          <p:nvPr userDrawn="1"/>
        </p:nvGrpSpPr>
        <p:grpSpPr>
          <a:xfrm flipH="1">
            <a:off x="7149630" y="4769112"/>
            <a:ext cx="1815629" cy="210367"/>
            <a:chOff x="755576" y="5453395"/>
            <a:chExt cx="3697705" cy="428432"/>
          </a:xfrm>
        </p:grpSpPr>
        <p:sp>
          <p:nvSpPr>
            <p:cNvPr id="24" name="ZoneTexte 23"/>
            <p:cNvSpPr txBox="1"/>
            <p:nvPr/>
          </p:nvSpPr>
          <p:spPr>
            <a:xfrm>
              <a:off x="755576" y="5661248"/>
              <a:ext cx="3697705" cy="22057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55577" y="5453395"/>
              <a:ext cx="253740" cy="22058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2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43200" y="4916700"/>
            <a:ext cx="4043604" cy="203260"/>
          </a:xfrm>
        </p:spPr>
        <p:txBody>
          <a:bodyPr/>
          <a:lstStyle>
            <a:lvl1pPr>
              <a:defRPr sz="800"/>
            </a:lvl1pPr>
          </a:lstStyle>
          <a:p>
            <a:r>
              <a:rPr lang="fr-FR" b="1" dirty="0">
                <a:solidFill>
                  <a:srgbClr val="748282"/>
                </a:solidFill>
                <a:latin typeface="Arial Narrow"/>
                <a:ea typeface="ＭＳ Ｐゴシック" charset="0"/>
                <a:cs typeface="Arial Narrow"/>
              </a:rPr>
              <a:t>RDVI Nouveaux personnels – ENT - </a:t>
            </a:r>
            <a:r>
              <a:rPr lang="fr-FR" dirty="0">
                <a:solidFill>
                  <a:srgbClr val="748282"/>
                </a:solidFill>
                <a:latin typeface="Arial Narrow"/>
                <a:ea typeface="ＭＳ Ｐゴシック" charset="0"/>
                <a:cs typeface="Arial Narrow"/>
              </a:rPr>
              <a:t> novembre 2018</a:t>
            </a:r>
            <a:endParaRPr lang="fr-FR" b="1" dirty="0">
              <a:solidFill>
                <a:srgbClr val="748282"/>
              </a:solidFill>
              <a:latin typeface="Arial Narrow"/>
              <a:ea typeface="ＭＳ Ｐゴシック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7610590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 userDrawn="1"/>
        </p:nvSpPr>
        <p:spPr>
          <a:xfrm>
            <a:off x="0" y="17238"/>
            <a:ext cx="9144000" cy="936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374935" y="159074"/>
            <a:ext cx="5411869" cy="626548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28596" y="304023"/>
            <a:ext cx="1264807" cy="274637"/>
          </a:xfrm>
        </p:spPr>
        <p:txBody>
          <a:bodyPr/>
          <a:lstStyle>
            <a:lvl1pPr>
              <a:defRPr/>
            </a:lvl1pPr>
          </a:lstStyle>
          <a:p>
            <a:fld id="{B09E87A0-4DF2-4A8A-B90E-1A98B0C66DAE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5" name="Image 14" descr="AcadRennesLOGO1811RAB-filBlancMroug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23" y="71175"/>
            <a:ext cx="579460" cy="828126"/>
          </a:xfrm>
          <a:prstGeom prst="rect">
            <a:avLst/>
          </a:prstGeom>
        </p:spPr>
      </p:pic>
      <p:grpSp>
        <p:nvGrpSpPr>
          <p:cNvPr id="16" name="Grouper 23"/>
          <p:cNvGrpSpPr/>
          <p:nvPr userDrawn="1"/>
        </p:nvGrpSpPr>
        <p:grpSpPr>
          <a:xfrm rot="10800000">
            <a:off x="8417212" y="196448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17" name="Rectangle 16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Grouper 5"/>
          <p:cNvGrpSpPr/>
          <p:nvPr userDrawn="1"/>
        </p:nvGrpSpPr>
        <p:grpSpPr>
          <a:xfrm flipH="1">
            <a:off x="7149630" y="4769112"/>
            <a:ext cx="1815629" cy="210367"/>
            <a:chOff x="755576" y="5453395"/>
            <a:chExt cx="3697705" cy="428432"/>
          </a:xfrm>
        </p:grpSpPr>
        <p:sp>
          <p:nvSpPr>
            <p:cNvPr id="20" name="ZoneTexte 19"/>
            <p:cNvSpPr txBox="1"/>
            <p:nvPr/>
          </p:nvSpPr>
          <p:spPr>
            <a:xfrm>
              <a:off x="755576" y="5661248"/>
              <a:ext cx="3697705" cy="22057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755577" y="5453395"/>
              <a:ext cx="253740" cy="22058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2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43200" y="4916700"/>
            <a:ext cx="4043604" cy="203260"/>
          </a:xfrm>
        </p:spPr>
        <p:txBody>
          <a:bodyPr/>
          <a:lstStyle>
            <a:lvl1pPr>
              <a:defRPr sz="800"/>
            </a:lvl1pPr>
          </a:lstStyle>
          <a:p>
            <a:r>
              <a:rPr lang="fr-FR" b="1" dirty="0">
                <a:solidFill>
                  <a:srgbClr val="748282"/>
                </a:solidFill>
                <a:latin typeface="Arial Narrow"/>
                <a:ea typeface="ＭＳ Ｐゴシック" charset="0"/>
                <a:cs typeface="Arial Narrow"/>
              </a:rPr>
              <a:t>RDVI Nouveaux personnels – ENT - </a:t>
            </a:r>
            <a:r>
              <a:rPr lang="fr-FR" dirty="0">
                <a:solidFill>
                  <a:srgbClr val="748282"/>
                </a:solidFill>
                <a:latin typeface="Arial Narrow"/>
                <a:ea typeface="ＭＳ Ｐゴシック" charset="0"/>
                <a:cs typeface="Arial Narrow"/>
              </a:rPr>
              <a:t> novembre 2018</a:t>
            </a:r>
            <a:endParaRPr lang="fr-FR" b="1" dirty="0">
              <a:solidFill>
                <a:srgbClr val="748282"/>
              </a:solidFill>
              <a:latin typeface="Arial Narrow"/>
              <a:ea typeface="ＭＳ Ｐゴシック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432556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11911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76325"/>
            <a:ext cx="5111750" cy="3518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74587" y="1076325"/>
            <a:ext cx="2390927" cy="3518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0" y="17238"/>
            <a:ext cx="9144000" cy="936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1374935" y="159074"/>
            <a:ext cx="5411869" cy="626548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28596" y="304023"/>
            <a:ext cx="1264807" cy="274637"/>
          </a:xfrm>
        </p:spPr>
        <p:txBody>
          <a:bodyPr/>
          <a:lstStyle>
            <a:lvl1pPr>
              <a:defRPr/>
            </a:lvl1pPr>
          </a:lstStyle>
          <a:p>
            <a:fld id="{B09E87A0-4DF2-4A8A-B90E-1A98B0C66DAE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8" name="Image 17" descr="AcadRennesLOGO1811RAB-filBlancMroug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23" y="71175"/>
            <a:ext cx="579460" cy="828126"/>
          </a:xfrm>
          <a:prstGeom prst="rect">
            <a:avLst/>
          </a:prstGeom>
        </p:spPr>
      </p:pic>
      <p:grpSp>
        <p:nvGrpSpPr>
          <p:cNvPr id="19" name="Grouper 23"/>
          <p:cNvGrpSpPr/>
          <p:nvPr userDrawn="1"/>
        </p:nvGrpSpPr>
        <p:grpSpPr>
          <a:xfrm rot="10800000">
            <a:off x="8417212" y="196448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20" name="Rectangle 19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/>
                </a:solidFill>
              </a:endParaRPr>
            </a:p>
          </p:txBody>
        </p:sp>
      </p:grpSp>
      <p:grpSp>
        <p:nvGrpSpPr>
          <p:cNvPr id="22" name="Grouper 5"/>
          <p:cNvGrpSpPr/>
          <p:nvPr userDrawn="1"/>
        </p:nvGrpSpPr>
        <p:grpSpPr>
          <a:xfrm flipH="1">
            <a:off x="7149630" y="4769112"/>
            <a:ext cx="1815629" cy="210367"/>
            <a:chOff x="755576" y="5453395"/>
            <a:chExt cx="3697705" cy="428432"/>
          </a:xfrm>
        </p:grpSpPr>
        <p:sp>
          <p:nvSpPr>
            <p:cNvPr id="23" name="ZoneTexte 22"/>
            <p:cNvSpPr txBox="1"/>
            <p:nvPr/>
          </p:nvSpPr>
          <p:spPr>
            <a:xfrm>
              <a:off x="755576" y="5661248"/>
              <a:ext cx="3697705" cy="22057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55577" y="5453395"/>
              <a:ext cx="253740" cy="22058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2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43200" y="4916700"/>
            <a:ext cx="4043604" cy="203260"/>
          </a:xfrm>
        </p:spPr>
        <p:txBody>
          <a:bodyPr/>
          <a:lstStyle>
            <a:lvl1pPr>
              <a:defRPr sz="800"/>
            </a:lvl1pPr>
          </a:lstStyle>
          <a:p>
            <a:r>
              <a:rPr lang="fr-FR" b="1" dirty="0">
                <a:solidFill>
                  <a:srgbClr val="748282"/>
                </a:solidFill>
                <a:latin typeface="Arial Narrow"/>
                <a:ea typeface="ＭＳ Ｐゴシック" charset="0"/>
                <a:cs typeface="Arial Narrow"/>
              </a:rPr>
              <a:t>RDVI Nouveaux personnels – ENT - </a:t>
            </a:r>
            <a:r>
              <a:rPr lang="fr-FR" dirty="0">
                <a:solidFill>
                  <a:srgbClr val="748282"/>
                </a:solidFill>
                <a:latin typeface="Arial Narrow"/>
                <a:ea typeface="ＭＳ Ｐゴシック" charset="0"/>
                <a:cs typeface="Arial Narrow"/>
              </a:rPr>
              <a:t> novembre 2018</a:t>
            </a:r>
            <a:endParaRPr lang="fr-FR" b="1" dirty="0">
              <a:solidFill>
                <a:srgbClr val="748282"/>
              </a:solidFill>
              <a:latin typeface="Arial Narrow"/>
              <a:ea typeface="ＭＳ Ｐゴシック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0635434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74935" y="6674"/>
            <a:ext cx="5411869" cy="62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4610" y="1007842"/>
            <a:ext cx="7825794" cy="358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43200" y="4952098"/>
            <a:ext cx="4043604" cy="203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Olivier Adam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55596" y="29386"/>
            <a:ext cx="1264807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995A22A-22F6-4BAD-8A55-827C5EADEC53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slow"/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Tx/>
        <a:buBlip>
          <a:blip r:embed="rId12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rlz.fr/8TzO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Roboto" pitchFamily="2" charset="0"/>
                <a:ea typeface="Roboto" pitchFamily="2" charset="0"/>
              </a:rPr>
              <a:t>Une évaluation certificative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87A0-4DF2-4A8A-B90E-1A98B0C66DAE}" type="slidenum">
              <a:rPr lang="fr-FR" altLang="fr-FR" smtClean="0">
                <a:latin typeface="Roboto" pitchFamily="2" charset="0"/>
                <a:ea typeface="Roboto" pitchFamily="2" charset="0"/>
                <a:cs typeface="Arial Narrow" panose="020B0604020202020204" pitchFamily="34" charset="0"/>
              </a:rPr>
              <a:pPr/>
              <a:t>1</a:t>
            </a:fld>
            <a:endParaRPr lang="fr-FR" altLang="fr-FR" dirty="0">
              <a:latin typeface="Roboto" pitchFamily="2" charset="0"/>
              <a:ea typeface="Roboto" pitchFamily="2" charset="0"/>
              <a:cs typeface="Arial Narrow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2C97F8-FC3C-644C-9F07-3C0F27C80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7" y="939800"/>
            <a:ext cx="8583780" cy="401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8467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87A0-4DF2-4A8A-B90E-1A98B0C66DAE}" type="slidenum">
              <a:rPr lang="fr-FR" altLang="fr-FR" smtClean="0">
                <a:latin typeface="Roboto" pitchFamily="2" charset="0"/>
                <a:ea typeface="Roboto" pitchFamily="2" charset="0"/>
                <a:cs typeface="Arial Narrow" panose="020B0604020202020204" pitchFamily="34" charset="0"/>
              </a:rPr>
              <a:pPr/>
              <a:t>2</a:t>
            </a:fld>
            <a:endParaRPr lang="fr-FR" altLang="fr-FR" dirty="0">
              <a:latin typeface="Roboto" pitchFamily="2" charset="0"/>
              <a:ea typeface="Roboto" pitchFamily="2" charset="0"/>
              <a:cs typeface="Arial Narrow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1" y="3587007"/>
            <a:ext cx="1662430" cy="166243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F5ADC18-1D74-2D49-B3D1-A94A86DE93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1" y="1070516"/>
            <a:ext cx="2164235" cy="9246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CA78B2D-E7DF-6C4E-B6AE-4A33213FA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546" y="963382"/>
            <a:ext cx="6681021" cy="387609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90BC8D-22CE-AE4E-BF63-AC904C9F3227}"/>
              </a:ext>
            </a:extLst>
          </p:cNvPr>
          <p:cNvSpPr txBox="1"/>
          <p:nvPr/>
        </p:nvSpPr>
        <p:spPr>
          <a:xfrm>
            <a:off x="1494281" y="4233556"/>
            <a:ext cx="484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 levier pour travailler les compétences transversales 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DA79047-A09E-7844-9FCD-01DC084C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935" y="159074"/>
            <a:ext cx="5411869" cy="626548"/>
          </a:xfrm>
        </p:spPr>
        <p:txBody>
          <a:bodyPr/>
          <a:lstStyle/>
          <a:p>
            <a:r>
              <a:rPr lang="fr-FR" dirty="0">
                <a:latin typeface="Roboto" pitchFamily="2" charset="0"/>
                <a:ea typeface="Roboto" pitchFamily="2" charset="0"/>
              </a:rPr>
              <a:t>Une évaluation certificative</a:t>
            </a:r>
          </a:p>
        </p:txBody>
      </p:sp>
    </p:spTree>
    <p:extLst>
      <p:ext uri="{BB962C8B-B14F-4D97-AF65-F5344CB8AC3E}">
        <p14:creationId xmlns:p14="http://schemas.microsoft.com/office/powerpoint/2010/main" val="87720222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87A0-4DF2-4A8A-B90E-1A98B0C66DAE}" type="slidenum">
              <a:rPr lang="fr-FR" altLang="fr-FR" smtClean="0">
                <a:latin typeface="Roboto" pitchFamily="2" charset="0"/>
                <a:ea typeface="Roboto" pitchFamily="2" charset="0"/>
                <a:cs typeface="Arial Narrow" panose="020B0604020202020204" pitchFamily="34" charset="0"/>
              </a:rPr>
              <a:pPr/>
              <a:t>3</a:t>
            </a:fld>
            <a:endParaRPr lang="fr-FR" altLang="fr-FR" dirty="0">
              <a:latin typeface="Roboto" pitchFamily="2" charset="0"/>
              <a:ea typeface="Roboto" pitchFamily="2" charset="0"/>
              <a:cs typeface="Arial Narrow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25" y="713165"/>
            <a:ext cx="1946787" cy="1946787"/>
          </a:xfrm>
          <a:prstGeom prst="rect">
            <a:avLst/>
          </a:prstGeom>
        </p:spPr>
      </p:pic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734152721"/>
              </p:ext>
            </p:extLst>
          </p:nvPr>
        </p:nvGraphicFramePr>
        <p:xfrm>
          <a:off x="790221" y="1179085"/>
          <a:ext cx="8166965" cy="366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265826" y="3929250"/>
            <a:ext cx="587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i="1" dirty="0">
                <a:latin typeface="Roboto" pitchFamily="2" charset="0"/>
                <a:ea typeface="Roboto" pitchFamily="2" charset="0"/>
              </a:rPr>
              <a:t>Janvier - Juin 2021 : certification </a:t>
            </a:r>
            <a:r>
              <a:rPr lang="fr-FR" sz="1600" b="1" i="1" dirty="0" err="1">
                <a:latin typeface="Roboto" pitchFamily="2" charset="0"/>
                <a:ea typeface="Roboto" pitchFamily="2" charset="0"/>
              </a:rPr>
              <a:t>Pix</a:t>
            </a:r>
            <a:r>
              <a:rPr lang="fr-FR" sz="1600" b="1" i="1" dirty="0">
                <a:latin typeface="Roboto" pitchFamily="2" charset="0"/>
                <a:ea typeface="Roboto" pitchFamily="2" charset="0"/>
              </a:rPr>
              <a:t> en fin de 3e et Terminale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208986" y="1679802"/>
            <a:ext cx="423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i="1" dirty="0">
                <a:latin typeface="Roboto" pitchFamily="2" charset="0"/>
                <a:ea typeface="Roboto" pitchFamily="2" charset="0"/>
              </a:rPr>
              <a:t>Généralisation progressive à la rentrée 2019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BC44EB0-1328-ED42-9A81-96007001B601}"/>
              </a:ext>
            </a:extLst>
          </p:cNvPr>
          <p:cNvSpPr txBox="1">
            <a:spLocks/>
          </p:cNvSpPr>
          <p:nvPr/>
        </p:nvSpPr>
        <p:spPr bwMode="auto">
          <a:xfrm>
            <a:off x="1253634" y="203557"/>
            <a:ext cx="5411869" cy="62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  <a:cs typeface="MS PGothic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fr-FR" dirty="0">
                <a:latin typeface="Roboto" pitchFamily="2" charset="0"/>
                <a:ea typeface="Roboto" pitchFamily="2" charset="0"/>
              </a:rPr>
              <a:t>Une évaluation certificative</a:t>
            </a:r>
          </a:p>
        </p:txBody>
      </p:sp>
    </p:spTree>
    <p:extLst>
      <p:ext uri="{BB962C8B-B14F-4D97-AF65-F5344CB8AC3E}">
        <p14:creationId xmlns:p14="http://schemas.microsoft.com/office/powerpoint/2010/main" val="349315236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Roboto" pitchFamily="2" charset="0"/>
                <a:ea typeface="Roboto" pitchFamily="2" charset="0"/>
              </a:rPr>
              <a:t>Une certification progressive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6" y="869525"/>
            <a:ext cx="1946787" cy="1946787"/>
          </a:xfrm>
          <a:prstGeom prst="rect">
            <a:avLst/>
          </a:prstGeom>
        </p:spPr>
      </p:pic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18182866"/>
              </p:ext>
            </p:extLst>
          </p:nvPr>
        </p:nvGraphicFramePr>
        <p:xfrm>
          <a:off x="436203" y="1409230"/>
          <a:ext cx="8398932" cy="341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A45A3999-9538-C842-A7F7-F1ADC56CD15C}"/>
              </a:ext>
            </a:extLst>
          </p:cNvPr>
          <p:cNvSpPr txBox="1">
            <a:spLocks/>
          </p:cNvSpPr>
          <p:nvPr/>
        </p:nvSpPr>
        <p:spPr>
          <a:xfrm>
            <a:off x="7528596" y="316159"/>
            <a:ext cx="1264807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B09E87A0-4DF2-4A8A-B90E-1A98B0C66DAE}" type="slidenum">
              <a:rPr lang="fr-FR" altLang="fr-FR" smtClean="0">
                <a:latin typeface="Roboto" pitchFamily="2" charset="0"/>
                <a:ea typeface="Roboto" pitchFamily="2" charset="0"/>
                <a:cs typeface="Arial Narrow" panose="020B0604020202020204" pitchFamily="34" charset="0"/>
              </a:rPr>
              <a:pPr/>
              <a:t>4</a:t>
            </a:fld>
            <a:endParaRPr lang="fr-FR" altLang="fr-FR" dirty="0">
              <a:latin typeface="Roboto" pitchFamily="2" charset="0"/>
              <a:ea typeface="Roboto" pitchFamily="2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7272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Dans l’académie de Bretagne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77" y="853805"/>
            <a:ext cx="1946787" cy="19467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64238" y="2139154"/>
            <a:ext cx="131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Narrow" panose="020B0606020202030204" pitchFamily="34" charset="0"/>
              </a:rPr>
              <a:t>@</a:t>
            </a:r>
            <a:r>
              <a:rPr lang="fr-FR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ac</a:t>
            </a:r>
            <a:r>
              <a:rPr lang="fr-FR" b="1" dirty="0">
                <a:solidFill>
                  <a:srgbClr val="0070C0"/>
                </a:solidFill>
                <a:latin typeface="Arial Narrow" panose="020B0606020202030204" pitchFamily="34" charset="0"/>
              </a:rPr>
              <a:t>-rennes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245879096"/>
              </p:ext>
            </p:extLst>
          </p:nvPr>
        </p:nvGraphicFramePr>
        <p:xfrm>
          <a:off x="566564" y="1644621"/>
          <a:ext cx="8161322" cy="319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2AB7EC5C-DD91-C345-A20E-381B7305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8596" y="304023"/>
            <a:ext cx="1264807" cy="274637"/>
          </a:xfrm>
        </p:spPr>
        <p:txBody>
          <a:bodyPr/>
          <a:lstStyle/>
          <a:p>
            <a:fld id="{B09E87A0-4DF2-4A8A-B90E-1A98B0C66DAE}" type="slidenum">
              <a:rPr lang="fr-FR" altLang="fr-FR" smtClean="0">
                <a:latin typeface="Roboto" pitchFamily="2" charset="0"/>
                <a:ea typeface="Roboto" pitchFamily="2" charset="0"/>
                <a:cs typeface="Arial Narrow" panose="020B0604020202020204" pitchFamily="34" charset="0"/>
              </a:rPr>
              <a:pPr/>
              <a:t>5</a:t>
            </a:fld>
            <a:endParaRPr lang="fr-FR" altLang="fr-FR" dirty="0">
              <a:latin typeface="Roboto" pitchFamily="2" charset="0"/>
              <a:ea typeface="Roboto" pitchFamily="2" charset="0"/>
              <a:cs typeface="Arial Narrow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6A8A44-760D-6D4C-81A1-1818F5491DFD}"/>
              </a:ext>
            </a:extLst>
          </p:cNvPr>
          <p:cNvSpPr/>
          <p:nvPr/>
        </p:nvSpPr>
        <p:spPr>
          <a:xfrm>
            <a:off x="1222880" y="1767196"/>
            <a:ext cx="19912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http://urlz.fr/8TzO</a:t>
            </a:r>
            <a:endParaRPr lang="fr-FR" sz="1100" dirty="0">
              <a:solidFill>
                <a:schemeClr val="accent1"/>
              </a:solidFill>
              <a:latin typeface="Roboto" pitchFamily="2" charset="0"/>
              <a:ea typeface="Roboto" pitchFamily="2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2969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modele-diaporama-acrennes-v1.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e-diaporama-acrennes-v1.1" id="{FC6B63DE-9F32-40CD-95C4-AFBE41987DDD}" vid="{133905E7-4AAB-4817-B5FA-A8A257D5851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modele-diaporama-acrennes-v1.1</Template>
  <TotalTime>69196</TotalTime>
  <Words>231</Words>
  <Application>Microsoft Office PowerPoint</Application>
  <PresentationFormat>Affichage à l'écran (16:9)</PresentationFormat>
  <Paragraphs>39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ＭＳ Ｐゴシック</vt:lpstr>
      <vt:lpstr>ＭＳ Ｐゴシック</vt:lpstr>
      <vt:lpstr>Arial</vt:lpstr>
      <vt:lpstr>Arial Narrow</vt:lpstr>
      <vt:lpstr>Calibri</vt:lpstr>
      <vt:lpstr>Roboto</vt:lpstr>
      <vt:lpstr>Wingdings</vt:lpstr>
      <vt:lpstr>modele-diaporama-acrennes-v1.1</vt:lpstr>
      <vt:lpstr>Une évaluation certificative</vt:lpstr>
      <vt:lpstr>Une évaluation certificative</vt:lpstr>
      <vt:lpstr>Présentation PowerPoint</vt:lpstr>
      <vt:lpstr>Une certification progressive</vt:lpstr>
      <vt:lpstr>Dans l’académie de Bretagne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clang-jaouen</dc:creator>
  <cp:lastModifiedBy>ole-magoarou</cp:lastModifiedBy>
  <cp:revision>299</cp:revision>
  <dcterms:created xsi:type="dcterms:W3CDTF">2018-02-08T08:11:22Z</dcterms:created>
  <dcterms:modified xsi:type="dcterms:W3CDTF">2020-02-04T20:42:13Z</dcterms:modified>
</cp:coreProperties>
</file>