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C77B0-7982-1A40-3162-8FE91C33179F}" v="42" dt="2023-10-04T16:30:10.858"/>
    <p1510:client id="{7E6D72F5-1EF5-4ACB-9099-C885310F1DCD}" v="41" dt="2023-10-04T19:25:10.261"/>
    <p1510:client id="{D57BF7A3-D515-4793-AD3D-E136B7A1A8DF}" v="1065" dt="2023-10-03T13:56:20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COCAIGN" userId="S::frank.cocaign@enseignement-catholique.bzh::87a402e8-bf2f-40d7-a39d-47ed92001e5b" providerId="AD" clId="Web-{3B6C77B0-7982-1A40-3162-8FE91C33179F}"/>
    <pc:docChg chg="modSld sldOrd">
      <pc:chgData name="Frank COCAIGN" userId="S::frank.cocaign@enseignement-catholique.bzh::87a402e8-bf2f-40d7-a39d-47ed92001e5b" providerId="AD" clId="Web-{3B6C77B0-7982-1A40-3162-8FE91C33179F}" dt="2023-10-04T16:30:10.858" v="42" actId="20577"/>
      <pc:docMkLst>
        <pc:docMk/>
      </pc:docMkLst>
      <pc:sldChg chg="modSp ord">
        <pc:chgData name="Frank COCAIGN" userId="S::frank.cocaign@enseignement-catholique.bzh::87a402e8-bf2f-40d7-a39d-47ed92001e5b" providerId="AD" clId="Web-{3B6C77B0-7982-1A40-3162-8FE91C33179F}" dt="2023-10-04T16:18:20.591" v="34"/>
        <pc:sldMkLst>
          <pc:docMk/>
          <pc:sldMk cId="3784089036" sldId="256"/>
        </pc:sldMkLst>
        <pc:spChg chg="mod">
          <ac:chgData name="Frank COCAIGN" userId="S::frank.cocaign@enseignement-catholique.bzh::87a402e8-bf2f-40d7-a39d-47ed92001e5b" providerId="AD" clId="Web-{3B6C77B0-7982-1A40-3162-8FE91C33179F}" dt="2023-10-04T15:08:16.438" v="23" actId="20577"/>
          <ac:spMkLst>
            <pc:docMk/>
            <pc:sldMk cId="3784089036" sldId="256"/>
            <ac:spMk id="2" creationId="{00000000-0000-0000-0000-000000000000}"/>
          </ac:spMkLst>
        </pc:spChg>
      </pc:sldChg>
      <pc:sldChg chg="modSp">
        <pc:chgData name="Frank COCAIGN" userId="S::frank.cocaign@enseignement-catholique.bzh::87a402e8-bf2f-40d7-a39d-47ed92001e5b" providerId="AD" clId="Web-{3B6C77B0-7982-1A40-3162-8FE91C33179F}" dt="2023-10-04T15:09:34.453" v="32" actId="1076"/>
        <pc:sldMkLst>
          <pc:docMk/>
          <pc:sldMk cId="2109802753" sldId="257"/>
        </pc:sldMkLst>
        <pc:spChg chg="mod">
          <ac:chgData name="Frank COCAIGN" userId="S::frank.cocaign@enseignement-catholique.bzh::87a402e8-bf2f-40d7-a39d-47ed92001e5b" providerId="AD" clId="Web-{3B6C77B0-7982-1A40-3162-8FE91C33179F}" dt="2023-10-04T15:08:39.126" v="29" actId="20577"/>
          <ac:spMkLst>
            <pc:docMk/>
            <pc:sldMk cId="2109802753" sldId="257"/>
            <ac:spMk id="2" creationId="{41B45FDD-45C8-67F3-8B43-7A17977C8433}"/>
          </ac:spMkLst>
        </pc:spChg>
        <pc:picChg chg="mod">
          <ac:chgData name="Frank COCAIGN" userId="S::frank.cocaign@enseignement-catholique.bzh::87a402e8-bf2f-40d7-a39d-47ed92001e5b" providerId="AD" clId="Web-{3B6C77B0-7982-1A40-3162-8FE91C33179F}" dt="2023-10-04T15:09:34.453" v="32" actId="1076"/>
          <ac:picMkLst>
            <pc:docMk/>
            <pc:sldMk cId="2109802753" sldId="257"/>
            <ac:picMk id="5" creationId="{4E841554-05FC-8A05-70D5-508E2D8DCB42}"/>
          </ac:picMkLst>
        </pc:picChg>
      </pc:sldChg>
      <pc:sldChg chg="modSp">
        <pc:chgData name="Frank COCAIGN" userId="S::frank.cocaign@enseignement-catholique.bzh::87a402e8-bf2f-40d7-a39d-47ed92001e5b" providerId="AD" clId="Web-{3B6C77B0-7982-1A40-3162-8FE91C33179F}" dt="2023-10-04T16:30:10.858" v="42" actId="20577"/>
        <pc:sldMkLst>
          <pc:docMk/>
          <pc:sldMk cId="2007112881" sldId="261"/>
        </pc:sldMkLst>
        <pc:spChg chg="mod">
          <ac:chgData name="Frank COCAIGN" userId="S::frank.cocaign@enseignement-catholique.bzh::87a402e8-bf2f-40d7-a39d-47ed92001e5b" providerId="AD" clId="Web-{3B6C77B0-7982-1A40-3162-8FE91C33179F}" dt="2023-10-04T16:30:10.858" v="42" actId="20577"/>
          <ac:spMkLst>
            <pc:docMk/>
            <pc:sldMk cId="2007112881" sldId="261"/>
            <ac:spMk id="3" creationId="{86065EF8-55F8-8590-2911-8B0C4B6995E1}"/>
          </ac:spMkLst>
        </pc:spChg>
      </pc:sldChg>
      <pc:sldChg chg="ord">
        <pc:chgData name="Frank COCAIGN" userId="S::frank.cocaign@enseignement-catholique.bzh::87a402e8-bf2f-40d7-a39d-47ed92001e5b" providerId="AD" clId="Web-{3B6C77B0-7982-1A40-3162-8FE91C33179F}" dt="2023-10-04T15:10:06.859" v="33"/>
        <pc:sldMkLst>
          <pc:docMk/>
          <pc:sldMk cId="2170184156" sldId="262"/>
        </pc:sldMkLst>
      </pc:sldChg>
    </pc:docChg>
  </pc:docChgLst>
  <pc:docChgLst>
    <pc:chgData name="Frank COCAIGN" userId="S::frank.cocaign@enseignement-catholique.bzh::87a402e8-bf2f-40d7-a39d-47ed92001e5b" providerId="AD" clId="Web-{7E6D72F5-1EF5-4ACB-9099-C885310F1DCD}"/>
    <pc:docChg chg="modSld sldOrd">
      <pc:chgData name="Frank COCAIGN" userId="S::frank.cocaign@enseignement-catholique.bzh::87a402e8-bf2f-40d7-a39d-47ed92001e5b" providerId="AD" clId="Web-{7E6D72F5-1EF5-4ACB-9099-C885310F1DCD}" dt="2023-10-04T19:25:10.261" v="40"/>
      <pc:docMkLst>
        <pc:docMk/>
      </pc:docMkLst>
      <pc:sldChg chg="modSp ord">
        <pc:chgData name="Frank COCAIGN" userId="S::frank.cocaign@enseignement-catholique.bzh::87a402e8-bf2f-40d7-a39d-47ed92001e5b" providerId="AD" clId="Web-{7E6D72F5-1EF5-4ACB-9099-C885310F1DCD}" dt="2023-10-04T19:24:52.542" v="39" actId="20577"/>
        <pc:sldMkLst>
          <pc:docMk/>
          <pc:sldMk cId="2109802753" sldId="257"/>
        </pc:sldMkLst>
        <pc:spChg chg="mod">
          <ac:chgData name="Frank COCAIGN" userId="S::frank.cocaign@enseignement-catholique.bzh::87a402e8-bf2f-40d7-a39d-47ed92001e5b" providerId="AD" clId="Web-{7E6D72F5-1EF5-4ACB-9099-C885310F1DCD}" dt="2023-10-04T19:24:52.542" v="39" actId="20577"/>
          <ac:spMkLst>
            <pc:docMk/>
            <pc:sldMk cId="2109802753" sldId="257"/>
            <ac:spMk id="2" creationId="{41B45FDD-45C8-67F3-8B43-7A17977C8433}"/>
          </ac:spMkLst>
        </pc:spChg>
      </pc:sldChg>
      <pc:sldChg chg="ord">
        <pc:chgData name="Frank COCAIGN" userId="S::frank.cocaign@enseignement-catholique.bzh::87a402e8-bf2f-40d7-a39d-47ed92001e5b" providerId="AD" clId="Web-{7E6D72F5-1EF5-4ACB-9099-C885310F1DCD}" dt="2023-10-04T19:25:10.261" v="40"/>
        <pc:sldMkLst>
          <pc:docMk/>
          <pc:sldMk cId="2170184156" sldId="262"/>
        </pc:sldMkLst>
      </pc:sldChg>
    </pc:docChg>
  </pc:docChgLst>
  <pc:docChgLst>
    <pc:chgData name="Frank COCAIGN" userId="S::frank.cocaign@enseignement-catholique.bzh::87a402e8-bf2f-40d7-a39d-47ed92001e5b" providerId="AD" clId="Web-{D57BF7A3-D515-4793-AD3D-E136B7A1A8DF}"/>
    <pc:docChg chg="addSld delSld modSld sldOrd">
      <pc:chgData name="Frank COCAIGN" userId="S::frank.cocaign@enseignement-catholique.bzh::87a402e8-bf2f-40d7-a39d-47ed92001e5b" providerId="AD" clId="Web-{D57BF7A3-D515-4793-AD3D-E136B7A1A8DF}" dt="2023-10-03T13:56:20.726" v="1131" actId="20577"/>
      <pc:docMkLst>
        <pc:docMk/>
      </pc:docMkLst>
      <pc:sldChg chg="addSp delSp modSp mod ord setBg addAnim delAnim modNotes">
        <pc:chgData name="Frank COCAIGN" userId="S::frank.cocaign@enseignement-catholique.bzh::87a402e8-bf2f-40d7-a39d-47ed92001e5b" providerId="AD" clId="Web-{D57BF7A3-D515-4793-AD3D-E136B7A1A8DF}" dt="2023-10-03T12:30:36.361" v="288"/>
        <pc:sldMkLst>
          <pc:docMk/>
          <pc:sldMk cId="3784089036" sldId="256"/>
        </pc:sldMkLst>
        <pc:spChg chg="mod">
          <ac:chgData name="Frank COCAIGN" userId="S::frank.cocaign@enseignement-catholique.bzh::87a402e8-bf2f-40d7-a39d-47ed92001e5b" providerId="AD" clId="Web-{D57BF7A3-D515-4793-AD3D-E136B7A1A8DF}" dt="2023-10-03T12:29:42.939" v="285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Frank COCAIGN" userId="S::frank.cocaign@enseignement-catholique.bzh::87a402e8-bf2f-40d7-a39d-47ed92001e5b" providerId="AD" clId="Web-{D57BF7A3-D515-4793-AD3D-E136B7A1A8DF}" dt="2023-10-03T12:29:42.939" v="285"/>
          <ac:spMkLst>
            <pc:docMk/>
            <pc:sldMk cId="3784089036" sldId="256"/>
            <ac:spMk id="3" creationId="{00000000-0000-0000-0000-000000000000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39" v="285"/>
          <ac:spMkLst>
            <pc:docMk/>
            <pc:sldMk cId="3784089036" sldId="256"/>
            <ac:spMk id="8" creationId="{6F5A5072-7B47-4D32-B52A-4EBBF590B8A5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6:46.968" v="258"/>
          <ac:spMkLst>
            <pc:docMk/>
            <pc:sldMk cId="3784089036" sldId="256"/>
            <ac:spMk id="9" creationId="{C1DD1A8A-57D5-4A81-AD04-532B043C5611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39" v="285"/>
          <ac:spMkLst>
            <pc:docMk/>
            <pc:sldMk cId="3784089036" sldId="256"/>
            <ac:spMk id="10" creationId="{9715DAF0-AE1B-46C9-8A6B-DB2AA05AB91D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6:46.968" v="258"/>
          <ac:spMkLst>
            <pc:docMk/>
            <pc:sldMk cId="3784089036" sldId="256"/>
            <ac:spMk id="11" creationId="{007891EC-4501-44ED-A8C8-B11B6DB767AB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39" v="285"/>
          <ac:spMkLst>
            <pc:docMk/>
            <pc:sldMk cId="3784089036" sldId="256"/>
            <ac:spMk id="12" creationId="{6016219D-510E-4184-9090-6D5578A87BD1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39" v="285"/>
          <ac:spMkLst>
            <pc:docMk/>
            <pc:sldMk cId="3784089036" sldId="256"/>
            <ac:spMk id="14" creationId="{AFF4A713-7B75-4B21-90D7-5AB19547C728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39" v="285"/>
          <ac:spMkLst>
            <pc:docMk/>
            <pc:sldMk cId="3784089036" sldId="256"/>
            <ac:spMk id="16" creationId="{DC631C0B-6DA6-4E57-8231-CE32B3434A7E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39" v="285"/>
          <ac:spMkLst>
            <pc:docMk/>
            <pc:sldMk cId="3784089036" sldId="256"/>
            <ac:spMk id="18" creationId="{C29501E6-A978-4A61-9689-9085AF97A53A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23" v="284"/>
          <ac:spMkLst>
            <pc:docMk/>
            <pc:sldMk cId="3784089036" sldId="256"/>
            <ac:spMk id="24" creationId="{4D60F200-5EB0-B223-2439-C96C67F0FEE1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23" v="284"/>
          <ac:spMkLst>
            <pc:docMk/>
            <pc:sldMk cId="3784089036" sldId="256"/>
            <ac:spMk id="26" creationId="{1740453C-744F-DB3A-47EC-15EACE1DC117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23" v="284"/>
          <ac:spMkLst>
            <pc:docMk/>
            <pc:sldMk cId="3784089036" sldId="256"/>
            <ac:spMk id="28" creationId="{962A8E1D-90CD-2726-B97D-80BFB6059E69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23" v="284"/>
          <ac:spMkLst>
            <pc:docMk/>
            <pc:sldMk cId="3784089036" sldId="256"/>
            <ac:spMk id="30" creationId="{C05A64E8-8A7E-1885-80C2-5065AD83514C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23" v="284"/>
          <ac:spMkLst>
            <pc:docMk/>
            <pc:sldMk cId="3784089036" sldId="256"/>
            <ac:spMk id="32" creationId="{53E0A22C-11F5-81F7-047B-8B2857170B9B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23" v="284"/>
          <ac:spMkLst>
            <pc:docMk/>
            <pc:sldMk cId="3784089036" sldId="256"/>
            <ac:spMk id="34" creationId="{FEFBFA78-9360-1E01-5448-6D5AE0A32601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42.923" v="284"/>
          <ac:spMkLst>
            <pc:docMk/>
            <pc:sldMk cId="3784089036" sldId="256"/>
            <ac:spMk id="36" creationId="{01EB5855-8EB7-1AE5-9030-5D0AA3C1AF4B}"/>
          </ac:spMkLst>
        </pc:spChg>
        <pc:grpChg chg="add">
          <ac:chgData name="Frank COCAIGN" userId="S::frank.cocaign@enseignement-catholique.bzh::87a402e8-bf2f-40d7-a39d-47ed92001e5b" providerId="AD" clId="Web-{D57BF7A3-D515-4793-AD3D-E136B7A1A8DF}" dt="2023-10-03T12:29:42.939" v="285"/>
          <ac:grpSpMkLst>
            <pc:docMk/>
            <pc:sldMk cId="3784089036" sldId="256"/>
            <ac:grpSpMk id="39" creationId="{EC9487F3-0F29-7887-3DAA-806CCEA47367}"/>
          </ac:grpSpMkLst>
        </pc:grpChg>
        <pc:picChg chg="add del">
          <ac:chgData name="Frank COCAIGN" userId="S::frank.cocaign@enseignement-catholique.bzh::87a402e8-bf2f-40d7-a39d-47ed92001e5b" providerId="AD" clId="Web-{D57BF7A3-D515-4793-AD3D-E136B7A1A8DF}" dt="2023-10-03T12:26:46.968" v="258"/>
          <ac:picMkLst>
            <pc:docMk/>
            <pc:sldMk cId="3784089036" sldId="256"/>
            <ac:picMk id="5" creationId="{3443B9E2-D158-D8DD-7B39-2EA05711FD86}"/>
          </ac:picMkLst>
        </pc:picChg>
        <pc:picChg chg="add del">
          <ac:chgData name="Frank COCAIGN" userId="S::frank.cocaign@enseignement-catholique.bzh::87a402e8-bf2f-40d7-a39d-47ed92001e5b" providerId="AD" clId="Web-{D57BF7A3-D515-4793-AD3D-E136B7A1A8DF}" dt="2023-10-03T12:29:42.923" v="284"/>
          <ac:picMkLst>
            <pc:docMk/>
            <pc:sldMk cId="3784089036" sldId="256"/>
            <ac:picMk id="20" creationId="{D883D0A2-D93C-A9C1-6091-98277DAE3CE1}"/>
          </ac:picMkLst>
        </pc:picChg>
        <pc:picChg chg="add mod">
          <ac:chgData name="Frank COCAIGN" userId="S::frank.cocaign@enseignement-catholique.bzh::87a402e8-bf2f-40d7-a39d-47ed92001e5b" providerId="AD" clId="Web-{D57BF7A3-D515-4793-AD3D-E136B7A1A8DF}" dt="2023-10-03T12:29:45.970" v="286" actId="1076"/>
          <ac:picMkLst>
            <pc:docMk/>
            <pc:sldMk cId="3784089036" sldId="256"/>
            <ac:picMk id="38" creationId="{2F94E067-0BB7-CB5B-19D0-233E4B2D8729}"/>
          </ac:picMkLst>
        </pc:picChg>
      </pc:sldChg>
      <pc:sldChg chg="addSp delSp modSp new mod ord setBg modNotes">
        <pc:chgData name="Frank COCAIGN" userId="S::frank.cocaign@enseignement-catholique.bzh::87a402e8-bf2f-40d7-a39d-47ed92001e5b" providerId="AD" clId="Web-{D57BF7A3-D515-4793-AD3D-E136B7A1A8DF}" dt="2023-10-03T12:40:37.417" v="549" actId="20577"/>
        <pc:sldMkLst>
          <pc:docMk/>
          <pc:sldMk cId="2109802753" sldId="257"/>
        </pc:sldMkLst>
        <pc:spChg chg="mod">
          <ac:chgData name="Frank COCAIGN" userId="S::frank.cocaign@enseignement-catholique.bzh::87a402e8-bf2f-40d7-a39d-47ed92001e5b" providerId="AD" clId="Web-{D57BF7A3-D515-4793-AD3D-E136B7A1A8DF}" dt="2023-10-03T12:40:37.417" v="549" actId="20577"/>
          <ac:spMkLst>
            <pc:docMk/>
            <pc:sldMk cId="2109802753" sldId="257"/>
            <ac:spMk id="2" creationId="{41B45FDD-45C8-67F3-8B43-7A17977C8433}"/>
          </ac:spMkLst>
        </pc:spChg>
        <pc:spChg chg="del">
          <ac:chgData name="Frank COCAIGN" userId="S::frank.cocaign@enseignement-catholique.bzh::87a402e8-bf2f-40d7-a39d-47ed92001e5b" providerId="AD" clId="Web-{D57BF7A3-D515-4793-AD3D-E136B7A1A8DF}" dt="2023-10-03T12:26:17.780" v="252"/>
          <ac:spMkLst>
            <pc:docMk/>
            <pc:sldMk cId="2109802753" sldId="257"/>
            <ac:spMk id="3" creationId="{2CDF946C-F86E-4B18-81A4-292FD3F932FB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55.095" v="287"/>
          <ac:spMkLst>
            <pc:docMk/>
            <pc:sldMk cId="2109802753" sldId="257"/>
            <ac:spMk id="9" creationId="{0671A8AE-40A1-4631-A6B8-581AFF065482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55.095" v="287"/>
          <ac:spMkLst>
            <pc:docMk/>
            <pc:sldMk cId="2109802753" sldId="257"/>
            <ac:spMk id="11" creationId="{AB58EF07-17C2-48CF-ABB0-EEF1F17CB8F0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55.095" v="287"/>
          <ac:spMkLst>
            <pc:docMk/>
            <pc:sldMk cId="2109802753" sldId="257"/>
            <ac:spMk id="13" creationId="{AF2F604E-43BE-4DC3-B983-E071523364F8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9:55.095" v="287"/>
          <ac:spMkLst>
            <pc:docMk/>
            <pc:sldMk cId="2109802753" sldId="257"/>
            <ac:spMk id="15" creationId="{08C9B587-E65E-4B52-B37C-ABEBB6E87928}"/>
          </ac:spMkLst>
        </pc:spChg>
        <pc:grpChg chg="add">
          <ac:chgData name="Frank COCAIGN" userId="S::frank.cocaign@enseignement-catholique.bzh::87a402e8-bf2f-40d7-a39d-47ed92001e5b" providerId="AD" clId="Web-{D57BF7A3-D515-4793-AD3D-E136B7A1A8DF}" dt="2023-10-03T12:29:55.095" v="287"/>
          <ac:grpSpMkLst>
            <pc:docMk/>
            <pc:sldMk cId="2109802753" sldId="257"/>
            <ac:grpSpMk id="20" creationId="{F79A24AE-85B4-5D88-DB7F-839ABD2726D4}"/>
          </ac:grpSpMkLst>
        </pc:grpChg>
        <pc:picChg chg="add mod">
          <ac:chgData name="Frank COCAIGN" userId="S::frank.cocaign@enseignement-catholique.bzh::87a402e8-bf2f-40d7-a39d-47ed92001e5b" providerId="AD" clId="Web-{D57BF7A3-D515-4793-AD3D-E136B7A1A8DF}" dt="2023-10-03T12:29:55.095" v="287"/>
          <ac:picMkLst>
            <pc:docMk/>
            <pc:sldMk cId="2109802753" sldId="257"/>
            <ac:picMk id="5" creationId="{4E841554-05FC-8A05-70D5-508E2D8DCB42}"/>
          </ac:picMkLst>
        </pc:picChg>
      </pc:sldChg>
      <pc:sldChg chg="addSp delSp modSp new mod ord setBg addAnim modNotes">
        <pc:chgData name="Frank COCAIGN" userId="S::frank.cocaign@enseignement-catholique.bzh::87a402e8-bf2f-40d7-a39d-47ed92001e5b" providerId="AD" clId="Web-{D57BF7A3-D515-4793-AD3D-E136B7A1A8DF}" dt="2023-10-03T13:25:25.019" v="908" actId="20577"/>
        <pc:sldMkLst>
          <pc:docMk/>
          <pc:sldMk cId="282351466" sldId="258"/>
        </pc:sldMkLst>
        <pc:spChg chg="mod">
          <ac:chgData name="Frank COCAIGN" userId="S::frank.cocaign@enseignement-catholique.bzh::87a402e8-bf2f-40d7-a39d-47ed92001e5b" providerId="AD" clId="Web-{D57BF7A3-D515-4793-AD3D-E136B7A1A8DF}" dt="2023-10-03T12:27:19.953" v="264"/>
          <ac:spMkLst>
            <pc:docMk/>
            <pc:sldMk cId="282351466" sldId="258"/>
            <ac:spMk id="2" creationId="{197C9CF9-38BD-05BE-495D-432364CE4A7A}"/>
          </ac:spMkLst>
        </pc:spChg>
        <pc:spChg chg="mod">
          <ac:chgData name="Frank COCAIGN" userId="S::frank.cocaign@enseignement-catholique.bzh::87a402e8-bf2f-40d7-a39d-47ed92001e5b" providerId="AD" clId="Web-{D57BF7A3-D515-4793-AD3D-E136B7A1A8DF}" dt="2023-10-03T13:25:25.019" v="908" actId="20577"/>
          <ac:spMkLst>
            <pc:docMk/>
            <pc:sldMk cId="282351466" sldId="258"/>
            <ac:spMk id="3" creationId="{E042CFDF-AC4B-4A2D-344C-8063FEFEFA27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7:19.921" v="263"/>
          <ac:spMkLst>
            <pc:docMk/>
            <pc:sldMk cId="282351466" sldId="258"/>
            <ac:spMk id="9" creationId="{F13C74B1-5B17-4795-BED0-7140497B445A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7:19.921" v="263"/>
          <ac:spMkLst>
            <pc:docMk/>
            <pc:sldMk cId="282351466" sldId="258"/>
            <ac:spMk id="11" creationId="{D4974D33-8DC5-464E-8C6D-BE58F0669C17}"/>
          </ac:spMkLst>
        </pc:spChg>
        <pc:spChg chg="add">
          <ac:chgData name="Frank COCAIGN" userId="S::frank.cocaign@enseignement-catholique.bzh::87a402e8-bf2f-40d7-a39d-47ed92001e5b" providerId="AD" clId="Web-{D57BF7A3-D515-4793-AD3D-E136B7A1A8DF}" dt="2023-10-03T12:27:19.953" v="264"/>
          <ac:spMkLst>
            <pc:docMk/>
            <pc:sldMk cId="282351466" sldId="258"/>
            <ac:spMk id="13" creationId="{2C61293E-6EBE-43EF-A52C-9BEBFD7679D4}"/>
          </ac:spMkLst>
        </pc:spChg>
        <pc:spChg chg="add">
          <ac:chgData name="Frank COCAIGN" userId="S::frank.cocaign@enseignement-catholique.bzh::87a402e8-bf2f-40d7-a39d-47ed92001e5b" providerId="AD" clId="Web-{D57BF7A3-D515-4793-AD3D-E136B7A1A8DF}" dt="2023-10-03T12:27:19.953" v="264"/>
          <ac:spMkLst>
            <pc:docMk/>
            <pc:sldMk cId="282351466" sldId="258"/>
            <ac:spMk id="15" creationId="{3FCFB1DE-0B7E-48CC-BA90-B2AB0889F9D6}"/>
          </ac:spMkLst>
        </pc:spChg>
        <pc:picChg chg="add del">
          <ac:chgData name="Frank COCAIGN" userId="S::frank.cocaign@enseignement-catholique.bzh::87a402e8-bf2f-40d7-a39d-47ed92001e5b" providerId="AD" clId="Web-{D57BF7A3-D515-4793-AD3D-E136B7A1A8DF}" dt="2023-10-03T12:27:19.921" v="263"/>
          <ac:picMkLst>
            <pc:docMk/>
            <pc:sldMk cId="282351466" sldId="258"/>
            <ac:picMk id="5" creationId="{D3205819-E4C4-5BCF-6D7D-B8E638217D78}"/>
          </ac:picMkLst>
        </pc:picChg>
        <pc:picChg chg="add">
          <ac:chgData name="Frank COCAIGN" userId="S::frank.cocaign@enseignement-catholique.bzh::87a402e8-bf2f-40d7-a39d-47ed92001e5b" providerId="AD" clId="Web-{D57BF7A3-D515-4793-AD3D-E136B7A1A8DF}" dt="2023-10-03T12:27:19.953" v="264"/>
          <ac:picMkLst>
            <pc:docMk/>
            <pc:sldMk cId="282351466" sldId="258"/>
            <ac:picMk id="14" creationId="{1BC683A9-F760-C7C1-025C-2EB3F635D4D2}"/>
          </ac:picMkLst>
        </pc:picChg>
      </pc:sldChg>
      <pc:sldChg chg="addSp delSp modSp new mod setBg modNotes">
        <pc:chgData name="Frank COCAIGN" userId="S::frank.cocaign@enseignement-catholique.bzh::87a402e8-bf2f-40d7-a39d-47ed92001e5b" providerId="AD" clId="Web-{D57BF7A3-D515-4793-AD3D-E136B7A1A8DF}" dt="2023-10-03T13:56:20.726" v="1131" actId="20577"/>
        <pc:sldMkLst>
          <pc:docMk/>
          <pc:sldMk cId="2064041995" sldId="259"/>
        </pc:sldMkLst>
        <pc:spChg chg="mod">
          <ac:chgData name="Frank COCAIGN" userId="S::frank.cocaign@enseignement-catholique.bzh::87a402e8-bf2f-40d7-a39d-47ed92001e5b" providerId="AD" clId="Web-{D57BF7A3-D515-4793-AD3D-E136B7A1A8DF}" dt="2023-10-03T12:28:05.859" v="279"/>
          <ac:spMkLst>
            <pc:docMk/>
            <pc:sldMk cId="2064041995" sldId="259"/>
            <ac:spMk id="2" creationId="{90D08111-39F0-3789-628F-708D376A049D}"/>
          </ac:spMkLst>
        </pc:spChg>
        <pc:spChg chg="mod">
          <ac:chgData name="Frank COCAIGN" userId="S::frank.cocaign@enseignement-catholique.bzh::87a402e8-bf2f-40d7-a39d-47ed92001e5b" providerId="AD" clId="Web-{D57BF7A3-D515-4793-AD3D-E136B7A1A8DF}" dt="2023-10-03T13:56:20.726" v="1131" actId="20577"/>
          <ac:spMkLst>
            <pc:docMk/>
            <pc:sldMk cId="2064041995" sldId="259"/>
            <ac:spMk id="3" creationId="{77DB208C-7B42-7B5E-75D0-9EF787D5C3A4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8:05.828" v="278"/>
          <ac:spMkLst>
            <pc:docMk/>
            <pc:sldMk cId="2064041995" sldId="259"/>
            <ac:spMk id="9" creationId="{2C61293E-6EBE-43EF-A52C-9BEBFD7679D4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8:05.828" v="278"/>
          <ac:spMkLst>
            <pc:docMk/>
            <pc:sldMk cId="2064041995" sldId="259"/>
            <ac:spMk id="11" creationId="{3FCFB1DE-0B7E-48CC-BA90-B2AB0889F9D6}"/>
          </ac:spMkLst>
        </pc:spChg>
        <pc:grpChg chg="add">
          <ac:chgData name="Frank COCAIGN" userId="S::frank.cocaign@enseignement-catholique.bzh::87a402e8-bf2f-40d7-a39d-47ed92001e5b" providerId="AD" clId="Web-{D57BF7A3-D515-4793-AD3D-E136B7A1A8DF}" dt="2023-10-03T12:28:05.859" v="279"/>
          <ac:grpSpMkLst>
            <pc:docMk/>
            <pc:sldMk cId="2064041995" sldId="259"/>
            <ac:grpSpMk id="14" creationId="{8CE57D37-C2D0-066B-1AE3-6F4244344F27}"/>
          </ac:grpSpMkLst>
        </pc:grpChg>
        <pc:picChg chg="add del">
          <ac:chgData name="Frank COCAIGN" userId="S::frank.cocaign@enseignement-catholique.bzh::87a402e8-bf2f-40d7-a39d-47ed92001e5b" providerId="AD" clId="Web-{D57BF7A3-D515-4793-AD3D-E136B7A1A8DF}" dt="2023-10-03T12:28:05.828" v="278"/>
          <ac:picMkLst>
            <pc:docMk/>
            <pc:sldMk cId="2064041995" sldId="259"/>
            <ac:picMk id="5" creationId="{F379DAB8-81C0-C0D7-8049-45BB1C11E345}"/>
          </ac:picMkLst>
        </pc:picChg>
        <pc:picChg chg="add">
          <ac:chgData name="Frank COCAIGN" userId="S::frank.cocaign@enseignement-catholique.bzh::87a402e8-bf2f-40d7-a39d-47ed92001e5b" providerId="AD" clId="Web-{D57BF7A3-D515-4793-AD3D-E136B7A1A8DF}" dt="2023-10-03T12:28:05.859" v="279"/>
          <ac:picMkLst>
            <pc:docMk/>
            <pc:sldMk cId="2064041995" sldId="259"/>
            <ac:picMk id="13" creationId="{79CB28BA-28B3-DA18-CF04-7EE8074521EC}"/>
          </ac:picMkLst>
        </pc:picChg>
      </pc:sldChg>
      <pc:sldChg chg="new del">
        <pc:chgData name="Frank COCAIGN" userId="S::frank.cocaign@enseignement-catholique.bzh::87a402e8-bf2f-40d7-a39d-47ed92001e5b" providerId="AD" clId="Web-{D57BF7A3-D515-4793-AD3D-E136B7A1A8DF}" dt="2023-10-03T12:23:41.090" v="162"/>
        <pc:sldMkLst>
          <pc:docMk/>
          <pc:sldMk cId="176440735" sldId="260"/>
        </pc:sldMkLst>
      </pc:sldChg>
      <pc:sldChg chg="addSp delSp modSp new mod setBg modNotes">
        <pc:chgData name="Frank COCAIGN" userId="S::frank.cocaign@enseignement-catholique.bzh::87a402e8-bf2f-40d7-a39d-47ed92001e5b" providerId="AD" clId="Web-{D57BF7A3-D515-4793-AD3D-E136B7A1A8DF}" dt="2023-10-03T13:47:11.981" v="1052" actId="20577"/>
        <pc:sldMkLst>
          <pc:docMk/>
          <pc:sldMk cId="3205821221" sldId="260"/>
        </pc:sldMkLst>
        <pc:spChg chg="mod">
          <ac:chgData name="Frank COCAIGN" userId="S::frank.cocaign@enseignement-catholique.bzh::87a402e8-bf2f-40d7-a39d-47ed92001e5b" providerId="AD" clId="Web-{D57BF7A3-D515-4793-AD3D-E136B7A1A8DF}" dt="2023-10-03T12:28:20.219" v="282"/>
          <ac:spMkLst>
            <pc:docMk/>
            <pc:sldMk cId="3205821221" sldId="260"/>
            <ac:spMk id="2" creationId="{BAE01C5A-5AF9-83D1-2183-27E229010A84}"/>
          </ac:spMkLst>
        </pc:spChg>
        <pc:spChg chg="mod">
          <ac:chgData name="Frank COCAIGN" userId="S::frank.cocaign@enseignement-catholique.bzh::87a402e8-bf2f-40d7-a39d-47ed92001e5b" providerId="AD" clId="Web-{D57BF7A3-D515-4793-AD3D-E136B7A1A8DF}" dt="2023-10-03T13:47:11.981" v="1052" actId="20577"/>
          <ac:spMkLst>
            <pc:docMk/>
            <pc:sldMk cId="3205821221" sldId="260"/>
            <ac:spMk id="3" creationId="{B655304E-9963-C36C-6D8E-E7E412D95A23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8:20.188" v="281"/>
          <ac:spMkLst>
            <pc:docMk/>
            <pc:sldMk cId="3205821221" sldId="260"/>
            <ac:spMk id="9" creationId="{C0763A76-9F1C-4FC5-82B7-DD475DA461B2}"/>
          </ac:spMkLst>
        </pc:spChg>
        <pc:spChg chg="add del">
          <ac:chgData name="Frank COCAIGN" userId="S::frank.cocaign@enseignement-catholique.bzh::87a402e8-bf2f-40d7-a39d-47ed92001e5b" providerId="AD" clId="Web-{D57BF7A3-D515-4793-AD3D-E136B7A1A8DF}" dt="2023-10-03T12:28:20.188" v="281"/>
          <ac:spMkLst>
            <pc:docMk/>
            <pc:sldMk cId="3205821221" sldId="260"/>
            <ac:spMk id="11" creationId="{E81BF4F6-F2CF-4984-9D14-D6966D92F99F}"/>
          </ac:spMkLst>
        </pc:spChg>
        <pc:spChg chg="add">
          <ac:chgData name="Frank COCAIGN" userId="S::frank.cocaign@enseignement-catholique.bzh::87a402e8-bf2f-40d7-a39d-47ed92001e5b" providerId="AD" clId="Web-{D57BF7A3-D515-4793-AD3D-E136B7A1A8DF}" dt="2023-10-03T12:28:20.219" v="282"/>
          <ac:spMkLst>
            <pc:docMk/>
            <pc:sldMk cId="3205821221" sldId="260"/>
            <ac:spMk id="13" creationId="{9F7D5CDA-D291-4307-BF55-1381FED29634}"/>
          </ac:spMkLst>
        </pc:spChg>
        <pc:picChg chg="add del">
          <ac:chgData name="Frank COCAIGN" userId="S::frank.cocaign@enseignement-catholique.bzh::87a402e8-bf2f-40d7-a39d-47ed92001e5b" providerId="AD" clId="Web-{D57BF7A3-D515-4793-AD3D-E136B7A1A8DF}" dt="2023-10-03T12:28:20.188" v="281"/>
          <ac:picMkLst>
            <pc:docMk/>
            <pc:sldMk cId="3205821221" sldId="260"/>
            <ac:picMk id="5" creationId="{A4FA487E-C777-6CEA-45CB-48E9BC6A6D13}"/>
          </ac:picMkLst>
        </pc:picChg>
        <pc:picChg chg="add">
          <ac:chgData name="Frank COCAIGN" userId="S::frank.cocaign@enseignement-catholique.bzh::87a402e8-bf2f-40d7-a39d-47ed92001e5b" providerId="AD" clId="Web-{D57BF7A3-D515-4793-AD3D-E136B7A1A8DF}" dt="2023-10-03T12:28:20.219" v="282"/>
          <ac:picMkLst>
            <pc:docMk/>
            <pc:sldMk cId="3205821221" sldId="260"/>
            <ac:picMk id="14" creationId="{7DC10CBF-1AB8-B2D1-FE19-7C62C4D7FDF2}"/>
          </ac:picMkLst>
        </pc:picChg>
      </pc:sldChg>
      <pc:sldChg chg="modSp new">
        <pc:chgData name="Frank COCAIGN" userId="S::frank.cocaign@enseignement-catholique.bzh::87a402e8-bf2f-40d7-a39d-47ed92001e5b" providerId="AD" clId="Web-{D57BF7A3-D515-4793-AD3D-E136B7A1A8DF}" dt="2023-10-03T13:51:10.314" v="1070" actId="20577"/>
        <pc:sldMkLst>
          <pc:docMk/>
          <pc:sldMk cId="2007112881" sldId="261"/>
        </pc:sldMkLst>
        <pc:spChg chg="mod">
          <ac:chgData name="Frank COCAIGN" userId="S::frank.cocaign@enseignement-catholique.bzh::87a402e8-bf2f-40d7-a39d-47ed92001e5b" providerId="AD" clId="Web-{D57BF7A3-D515-4793-AD3D-E136B7A1A8DF}" dt="2023-10-03T12:32:19.004" v="292" actId="20577"/>
          <ac:spMkLst>
            <pc:docMk/>
            <pc:sldMk cId="2007112881" sldId="261"/>
            <ac:spMk id="2" creationId="{D0FDBE77-8F8F-F9B5-ECDC-46463A1E3326}"/>
          </ac:spMkLst>
        </pc:spChg>
        <pc:spChg chg="mod">
          <ac:chgData name="Frank COCAIGN" userId="S::frank.cocaign@enseignement-catholique.bzh::87a402e8-bf2f-40d7-a39d-47ed92001e5b" providerId="AD" clId="Web-{D57BF7A3-D515-4793-AD3D-E136B7A1A8DF}" dt="2023-10-03T13:51:10.314" v="1070" actId="20577"/>
          <ac:spMkLst>
            <pc:docMk/>
            <pc:sldMk cId="2007112881" sldId="261"/>
            <ac:spMk id="3" creationId="{86065EF8-55F8-8590-2911-8B0C4B6995E1}"/>
          </ac:spMkLst>
        </pc:spChg>
      </pc:sldChg>
      <pc:sldChg chg="addSp modSp new mod setBg modNotes">
        <pc:chgData name="Frank COCAIGN" userId="S::frank.cocaign@enseignement-catholique.bzh::87a402e8-bf2f-40d7-a39d-47ed92001e5b" providerId="AD" clId="Web-{D57BF7A3-D515-4793-AD3D-E136B7A1A8DF}" dt="2023-10-03T13:26:31.927" v="911" actId="20577"/>
        <pc:sldMkLst>
          <pc:docMk/>
          <pc:sldMk cId="2170184156" sldId="262"/>
        </pc:sldMkLst>
        <pc:spChg chg="mod">
          <ac:chgData name="Frank COCAIGN" userId="S::frank.cocaign@enseignement-catholique.bzh::87a402e8-bf2f-40d7-a39d-47ed92001e5b" providerId="AD" clId="Web-{D57BF7A3-D515-4793-AD3D-E136B7A1A8DF}" dt="2023-10-03T13:00:12.870" v="842" actId="14100"/>
          <ac:spMkLst>
            <pc:docMk/>
            <pc:sldMk cId="2170184156" sldId="262"/>
            <ac:spMk id="2" creationId="{033F6175-FEA9-80A0-3C1D-F3D566F66FA7}"/>
          </ac:spMkLst>
        </pc:spChg>
        <pc:spChg chg="mod">
          <ac:chgData name="Frank COCAIGN" userId="S::frank.cocaign@enseignement-catholique.bzh::87a402e8-bf2f-40d7-a39d-47ed92001e5b" providerId="AD" clId="Web-{D57BF7A3-D515-4793-AD3D-E136B7A1A8DF}" dt="2023-10-03T13:26:31.927" v="911" actId="20577"/>
          <ac:spMkLst>
            <pc:docMk/>
            <pc:sldMk cId="2170184156" sldId="262"/>
            <ac:spMk id="3" creationId="{10D18ADC-782E-B067-E623-2F455569BDB4}"/>
          </ac:spMkLst>
        </pc:spChg>
        <pc:spChg chg="add">
          <ac:chgData name="Frank COCAIGN" userId="S::frank.cocaign@enseignement-catholique.bzh::87a402e8-bf2f-40d7-a39d-47ed92001e5b" providerId="AD" clId="Web-{D57BF7A3-D515-4793-AD3D-E136B7A1A8DF}" dt="2023-10-03T12:36:28.866" v="387"/>
          <ac:spMkLst>
            <pc:docMk/>
            <pc:sldMk cId="2170184156" sldId="262"/>
            <ac:spMk id="9" creationId="{04812C46-200A-4DEB-A05E-3ED6C68C2387}"/>
          </ac:spMkLst>
        </pc:spChg>
        <pc:spChg chg="add">
          <ac:chgData name="Frank COCAIGN" userId="S::frank.cocaign@enseignement-catholique.bzh::87a402e8-bf2f-40d7-a39d-47ed92001e5b" providerId="AD" clId="Web-{D57BF7A3-D515-4793-AD3D-E136B7A1A8DF}" dt="2023-10-03T12:36:28.866" v="387"/>
          <ac:spMkLst>
            <pc:docMk/>
            <pc:sldMk cId="2170184156" sldId="262"/>
            <ac:spMk id="11" creationId="{D1EA859B-E555-4109-94F3-6700E046E008}"/>
          </ac:spMkLst>
        </pc:spChg>
        <pc:picChg chg="add">
          <ac:chgData name="Frank COCAIGN" userId="S::frank.cocaign@enseignement-catholique.bzh::87a402e8-bf2f-40d7-a39d-47ed92001e5b" providerId="AD" clId="Web-{D57BF7A3-D515-4793-AD3D-E136B7A1A8DF}" dt="2023-10-03T12:36:28.866" v="387"/>
          <ac:picMkLst>
            <pc:docMk/>
            <pc:sldMk cId="2170184156" sldId="262"/>
            <ac:picMk id="5" creationId="{61D40FC1-A960-F92C-C697-999D47DA6AEB}"/>
          </ac:picMkLst>
        </pc:picChg>
      </pc:sldChg>
      <pc:sldChg chg="addSp modSp new mod ord setBg">
        <pc:chgData name="Frank COCAIGN" userId="S::frank.cocaign@enseignement-catholique.bzh::87a402e8-bf2f-40d7-a39d-47ed92001e5b" providerId="AD" clId="Web-{D57BF7A3-D515-4793-AD3D-E136B7A1A8DF}" dt="2023-10-03T13:00:47.152" v="844"/>
        <pc:sldMkLst>
          <pc:docMk/>
          <pc:sldMk cId="3786327953" sldId="263"/>
        </pc:sldMkLst>
        <pc:spChg chg="mod">
          <ac:chgData name="Frank COCAIGN" userId="S::frank.cocaign@enseignement-catholique.bzh::87a402e8-bf2f-40d7-a39d-47ed92001e5b" providerId="AD" clId="Web-{D57BF7A3-D515-4793-AD3D-E136B7A1A8DF}" dt="2023-10-03T12:38:05.305" v="478"/>
          <ac:spMkLst>
            <pc:docMk/>
            <pc:sldMk cId="3786327953" sldId="263"/>
            <ac:spMk id="2" creationId="{E9715519-8AE7-7019-CC41-984F1902A37C}"/>
          </ac:spMkLst>
        </pc:spChg>
        <pc:spChg chg="mod">
          <ac:chgData name="Frank COCAIGN" userId="S::frank.cocaign@enseignement-catholique.bzh::87a402e8-bf2f-40d7-a39d-47ed92001e5b" providerId="AD" clId="Web-{D57BF7A3-D515-4793-AD3D-E136B7A1A8DF}" dt="2023-10-03T12:59:25.276" v="809" actId="20577"/>
          <ac:spMkLst>
            <pc:docMk/>
            <pc:sldMk cId="3786327953" sldId="263"/>
            <ac:spMk id="3" creationId="{1F2D4EEF-8634-5A4E-DC27-CE02817B6BBC}"/>
          </ac:spMkLst>
        </pc:spChg>
        <pc:picChg chg="add">
          <ac:chgData name="Frank COCAIGN" userId="S::frank.cocaign@enseignement-catholique.bzh::87a402e8-bf2f-40d7-a39d-47ed92001e5b" providerId="AD" clId="Web-{D57BF7A3-D515-4793-AD3D-E136B7A1A8DF}" dt="2023-10-03T12:38:05.305" v="478"/>
          <ac:picMkLst>
            <pc:docMk/>
            <pc:sldMk cId="3786327953" sldId="263"/>
            <ac:picMk id="5" creationId="{F4B57053-BC94-F64A-6AEF-6018F7C85D1F}"/>
          </ac:picMkLst>
        </pc:picChg>
        <pc:cxnChg chg="add">
          <ac:chgData name="Frank COCAIGN" userId="S::frank.cocaign@enseignement-catholique.bzh::87a402e8-bf2f-40d7-a39d-47ed92001e5b" providerId="AD" clId="Web-{D57BF7A3-D515-4793-AD3D-E136B7A1A8DF}" dt="2023-10-03T12:38:05.305" v="478"/>
          <ac:cxnSpMkLst>
            <pc:docMk/>
            <pc:sldMk cId="3786327953" sldId="263"/>
            <ac:cxnSpMk id="9" creationId="{1503BFE4-729B-D9D0-C17B-501E6AF1127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595B0-F278-4B52-BAB3-A3763467412B}" type="datetimeFigureOut">
              <a:t>04/10/2023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A363-FF8F-40F5-84B7-7F8328E8D7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95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15mn (8/10mn de </a:t>
            </a:r>
            <a:r>
              <a:rPr lang="en-US" dirty="0" err="1">
                <a:ea typeface="Calibri"/>
                <a:cs typeface="Calibri"/>
              </a:rPr>
              <a:t>réflexion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r>
              <a:rPr lang="en-US" dirty="0">
                <a:ea typeface="Calibri"/>
                <a:cs typeface="Calibri"/>
              </a:rPr>
              <a:t>5/7mn de mise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commun</a:t>
            </a:r>
            <a:r>
              <a:rPr lang="en-US" dirty="0">
                <a:ea typeface="Calibri"/>
                <a:cs typeface="Calibri"/>
              </a:rPr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A363-FF8F-40F5-84B7-7F8328E8D771}" type="slidenum"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6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5/6mn  : </a:t>
            </a:r>
          </a:p>
          <a:p>
            <a:r>
              <a:rPr lang="en-US" dirty="0">
                <a:ea typeface="Calibri"/>
                <a:cs typeface="Calibri"/>
              </a:rPr>
              <a:t>Aspect </a:t>
            </a:r>
            <a:r>
              <a:rPr lang="en-US" dirty="0" err="1">
                <a:ea typeface="Calibri"/>
                <a:cs typeface="Calibri"/>
              </a:rPr>
              <a:t>juridique</a:t>
            </a:r>
            <a:r>
              <a:rPr lang="en-US" dirty="0">
                <a:ea typeface="Calibri"/>
                <a:cs typeface="Calibri"/>
              </a:rPr>
              <a:t> : </a:t>
            </a:r>
            <a:r>
              <a:rPr lang="en-US" dirty="0" err="1">
                <a:ea typeface="Calibri"/>
                <a:cs typeface="Calibri"/>
              </a:rPr>
              <a:t>circulaire</a:t>
            </a:r>
            <a:r>
              <a:rPr lang="en-US" dirty="0">
                <a:ea typeface="Calibri"/>
                <a:cs typeface="Calibri"/>
              </a:rPr>
              <a:t>, droits de </a:t>
            </a:r>
            <a:r>
              <a:rPr lang="en-US" dirty="0" err="1">
                <a:ea typeface="Calibri"/>
                <a:cs typeface="Calibri"/>
              </a:rPr>
              <a:t>l'étudiant</a:t>
            </a:r>
            <a:r>
              <a:rPr lang="en-US" dirty="0">
                <a:ea typeface="Calibri"/>
                <a:cs typeface="Calibri"/>
              </a:rPr>
              <a:t> 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A363-FF8F-40F5-84B7-7F8328E8D771}" type="slidenum"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49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Faire </a:t>
            </a:r>
            <a:r>
              <a:rPr lang="en-US" dirty="0" err="1">
                <a:ea typeface="Calibri"/>
                <a:cs typeface="Calibri"/>
              </a:rPr>
              <a:t>réfléchir</a:t>
            </a:r>
            <a:r>
              <a:rPr lang="en-US" dirty="0">
                <a:ea typeface="Calibri"/>
                <a:cs typeface="Calibri"/>
              </a:rPr>
              <a:t> 5mn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A363-FF8F-40F5-84B7-7F8328E8D771}" type="slidenum"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96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15mn (8/10mn de </a:t>
            </a:r>
            <a:r>
              <a:rPr lang="en-US" dirty="0" err="1"/>
              <a:t>réflexion</a:t>
            </a:r>
            <a:r>
              <a:rPr lang="en-US" dirty="0"/>
              <a:t> </a:t>
            </a:r>
          </a:p>
          <a:p>
            <a:r>
              <a:rPr lang="en-US" dirty="0"/>
              <a:t>5/7mn de mise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commun</a:t>
            </a:r>
            <a:r>
              <a:rPr lang="en-US" dirty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A363-FF8F-40F5-84B7-7F8328E8D771}" type="slidenum"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4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10/15mn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A363-FF8F-40F5-84B7-7F8328E8D771}" type="slidenum"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62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5/10mn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BA363-FF8F-40F5-84B7-7F8328E8D771}" type="slidenum"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86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shorts/-sV7CpmuKwo" TargetMode="External"/><Relationship Id="rId4" Type="http://schemas.openxmlformats.org/officeDocument/2006/relationships/hyperlink" Target="https://www.youtube.com/watch?v=QMXXbvlnPp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gifrance.gouv.fr/jorf/id/JORFTEXT000036927499" TargetMode="External"/><Relationship Id="rId4" Type="http://schemas.openxmlformats.org/officeDocument/2006/relationships/hyperlink" Target="https://www.education.gouv.fr/bo/15/Hebdo30/MENS1515329C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oit-finances.commentcamarche.com/famille/guide-famille/19-bourse-etudiante-montan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ance-volontaires.org/" TargetMode="External"/><Relationship Id="rId3" Type="http://schemas.openxmlformats.org/officeDocument/2006/relationships/hyperlink" Target="https://agence.erasmusplus.fr/profils/vous-souhaitez-partir-a-letranger/je-poursuis-des-etudes-superieures/" TargetMode="External"/><Relationship Id="rId7" Type="http://schemas.openxmlformats.org/officeDocument/2006/relationships/hyperlink" Target="https://www.service-civique.gouv.fr/log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dcc.org/" TargetMode="External"/><Relationship Id="rId5" Type="http://schemas.openxmlformats.org/officeDocument/2006/relationships/hyperlink" Target="https://mon-vie-via.businessfrance.fr/" TargetMode="External"/><Relationship Id="rId4" Type="http://schemas.openxmlformats.org/officeDocument/2006/relationships/hyperlink" Target="https://www.service-public.fr/particuliers/vosdroits/F119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DVaoxhjBfw" TargetMode="External"/><Relationship Id="rId3" Type="http://schemas.openxmlformats.org/officeDocument/2006/relationships/hyperlink" Target="https://www.letudiant.fr/etudes/parcoursup/que-faire-pendant-une-annee-de-cesure.html" TargetMode="External"/><Relationship Id="rId7" Type="http://schemas.openxmlformats.org/officeDocument/2006/relationships/hyperlink" Target="https://www.etudiant.gouv.fr/fr/faq-la-cesure-comment-ca-marche-1453" TargetMode="External"/><Relationship Id="rId2" Type="http://schemas.openxmlformats.org/officeDocument/2006/relationships/hyperlink" Target="https://www.letudiant.fr/etudes/ecole-de-commerce/ecole-de-commerce-l-annee-de-cesure-pour-quoi-fair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dj.com/actualite/annee-de-cesure-l-inscription-sur-parcoursup-est-obligatoire" TargetMode="External"/><Relationship Id="rId5" Type="http://schemas.openxmlformats.org/officeDocument/2006/relationships/hyperlink" Target="https://www.etudionsaletranger.fr/annee-de-cesure/blog" TargetMode="External"/><Relationship Id="rId4" Type="http://schemas.openxmlformats.org/officeDocument/2006/relationships/hyperlink" Target="https://fr.wikipedia.org/wiki/Parenth%C3%A8se_ut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9">
            <a:extLst>
              <a:ext uri="{FF2B5EF4-FFF2-40B4-BE49-F238E27FC236}">
                <a16:creationId xmlns:a16="http://schemas.microsoft.com/office/drawing/2014/main" id="{2F94E067-0BB7-CB5B-19D0-233E4B2D8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9" r="-6" b="75"/>
          <a:stretch/>
        </p:blipFill>
        <p:spPr>
          <a:xfrm>
            <a:off x="-75126" y="-160976"/>
            <a:ext cx="12190400" cy="6857990"/>
          </a:xfrm>
          <a:prstGeom prst="rect">
            <a:avLst/>
          </a:prstGeom>
        </p:spPr>
      </p:pic>
      <p:grpSp>
        <p:nvGrpSpPr>
          <p:cNvPr id="39" name="Group 23">
            <a:extLst>
              <a:ext uri="{FF2B5EF4-FFF2-40B4-BE49-F238E27FC236}">
                <a16:creationId xmlns:a16="http://schemas.microsoft.com/office/drawing/2014/main" id="{EC9487F3-0F29-7887-3DAA-806CCEA47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202174" cy="1519356"/>
            <a:chOff x="0" y="-29768"/>
            <a:chExt cx="12202174" cy="15193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EEB833-1216-0F3F-14B8-5ED9D1EA0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39045FD-9782-AA73-F300-22A050A5A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B34B63-E6DA-2254-5968-3E46574FE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595614"/>
            <a:ext cx="6784181" cy="913975"/>
          </a:xfrm>
        </p:spPr>
        <p:txBody>
          <a:bodyPr anchor="ctr">
            <a:normAutofit/>
          </a:bodyPr>
          <a:lstStyle/>
          <a:p>
            <a:pPr algn="l"/>
            <a:r>
              <a:rPr lang="fr-FR" sz="2700" dirty="0">
                <a:solidFill>
                  <a:srgbClr val="FFFFFF"/>
                </a:solidFill>
                <a:ea typeface="Calibri Light"/>
                <a:cs typeface="Calibri Light"/>
              </a:rPr>
              <a:t>Vivre une année à l'étranger après le bac : pour quels bénéfices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08132" y="5586418"/>
            <a:ext cx="3407569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FR" sz="1800">
                <a:solidFill>
                  <a:srgbClr val="FFFFFF"/>
                </a:solidFill>
                <a:ea typeface="Calibri"/>
                <a:cs typeface="Calibri"/>
              </a:rPr>
              <a:t>Entre le bac et ses études supérieures, une année pour réfléchir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A24AE-85B4-5D88-DB7F-839ABD272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275" y="-6922"/>
            <a:ext cx="12214275" cy="6888025"/>
            <a:chOff x="-22275" y="-6922"/>
            <a:chExt cx="12214275" cy="688802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C6C31B-310D-4DDC-69D1-64DCDD35C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1EE9EF-10F2-64BC-861E-76F5B420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0DD3002-28C9-9FC1-638D-744354CDF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9524" y="-6922"/>
              <a:ext cx="3836566" cy="6888025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9368F5-8129-E9C8-98F3-C27C7BF02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Picture 4" descr="Calendrier vide avec crayon">
            <a:extLst>
              <a:ext uri="{FF2B5EF4-FFF2-40B4-BE49-F238E27FC236}">
                <a16:creationId xmlns:a16="http://schemas.microsoft.com/office/drawing/2014/main" id="{4E841554-05FC-8A05-70D5-508E2D8DC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15367" r="-1" b="-1"/>
          <a:stretch/>
        </p:blipFill>
        <p:spPr>
          <a:xfrm>
            <a:off x="-24171" y="-87391"/>
            <a:ext cx="12178125" cy="68797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B45FDD-45C8-67F3-8B43-7A17977C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140" y="2051722"/>
            <a:ext cx="6351568" cy="3976968"/>
          </a:xfrm>
          <a:effectLst>
            <a:outerShdw blurRad="63500" sx="102000" sy="102000" algn="ctr" rotWithShape="0">
              <a:schemeClr val="tx2"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  <a:ea typeface="Calibri Light"/>
                <a:cs typeface="Calibri Light"/>
              </a:rPr>
              <a:t>Année</a:t>
            </a: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 de </a:t>
            </a:r>
            <a:r>
              <a:rPr lang="en-US" sz="4000" dirty="0" err="1">
                <a:solidFill>
                  <a:srgbClr val="FFFFFF"/>
                </a:solidFill>
                <a:ea typeface="Calibri Light"/>
                <a:cs typeface="Calibri Light"/>
              </a:rPr>
              <a:t>césure</a:t>
            </a:r>
            <a:br>
              <a:rPr lang="en-US" dirty="0"/>
            </a:br>
            <a:r>
              <a:rPr lang="en-US" sz="4000" dirty="0" err="1">
                <a:solidFill>
                  <a:srgbClr val="FFFFFF"/>
                </a:solidFill>
                <a:ea typeface="Calibri Light"/>
                <a:cs typeface="Calibri Light"/>
              </a:rPr>
              <a:t>Parenthèse</a:t>
            </a: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 utile </a:t>
            </a:r>
            <a:br>
              <a:rPr lang="en-US" dirty="0"/>
            </a:b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Gap Year </a:t>
            </a:r>
            <a:b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</a:br>
            <a:b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  <a:hlinkClick r:id="rId4"/>
              </a:rPr>
              <a:t>Témoignage 1</a:t>
            </a:r>
            <a:b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  <a:hlinkClick r:id="rId5"/>
              </a:rPr>
              <a:t>Boris Cyrulnik</a:t>
            </a: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980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ue aérienne d’ondes océaniques">
            <a:extLst>
              <a:ext uri="{FF2B5EF4-FFF2-40B4-BE49-F238E27FC236}">
                <a16:creationId xmlns:a16="http://schemas.microsoft.com/office/drawing/2014/main" id="{61D40FC1-A960-F92C-C697-999D47DA6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0" b="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3F6175-FEA9-80A0-3C1D-F3D566F6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805208"/>
          </a:xfrm>
        </p:spPr>
        <p:txBody>
          <a:bodyPr>
            <a:normAutofit/>
          </a:bodyPr>
          <a:lstStyle/>
          <a:p>
            <a:r>
              <a:rPr lang="fr-FR" sz="4000">
                <a:ea typeface="Calibri Light"/>
                <a:cs typeface="Calibri Light"/>
              </a:rPr>
              <a:t>Plusieurs pistes</a:t>
            </a:r>
            <a:endParaRPr lang="fr-FR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D18ADC-782E-B067-E623-2F455569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272"/>
            <a:ext cx="3822189" cy="45476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sz="2000" dirty="0">
                <a:ea typeface="Calibri"/>
                <a:cs typeface="Calibri"/>
              </a:rPr>
              <a:t>Une pratique optionnelle mais commune des écoles de commerce (mais en cours de formation). </a:t>
            </a:r>
          </a:p>
          <a:p>
            <a:r>
              <a:rPr lang="fr-FR" sz="2000" dirty="0">
                <a:ea typeface="Calibri"/>
                <a:cs typeface="Calibri"/>
              </a:rPr>
              <a:t>Pratique commune des pays anglo-saxons (Gap </a:t>
            </a:r>
            <a:r>
              <a:rPr lang="fr-FR" sz="2000" err="1">
                <a:ea typeface="Calibri"/>
                <a:cs typeface="Calibri"/>
              </a:rPr>
              <a:t>Year</a:t>
            </a:r>
            <a:r>
              <a:rPr lang="fr-FR" sz="2000" dirty="0">
                <a:ea typeface="Calibri"/>
                <a:cs typeface="Calibri"/>
              </a:rPr>
              <a:t>) mais aussi l'Espagne</a:t>
            </a:r>
          </a:p>
          <a:p>
            <a:r>
              <a:rPr lang="fr-FR" sz="2000" dirty="0">
                <a:ea typeface="Calibri"/>
                <a:cs typeface="Calibri"/>
              </a:rPr>
              <a:t>Passer une mention complémentaire </a:t>
            </a:r>
          </a:p>
          <a:p>
            <a:r>
              <a:rPr lang="fr-FR" sz="2000" dirty="0">
                <a:ea typeface="Calibri"/>
                <a:cs typeface="Calibri"/>
              </a:rPr>
              <a:t>Se faire une expérience</a:t>
            </a:r>
          </a:p>
          <a:p>
            <a:r>
              <a:rPr lang="fr-FR" sz="2000" dirty="0">
                <a:ea typeface="Calibri"/>
                <a:cs typeface="Calibri"/>
              </a:rPr>
              <a:t>Découvrir du pays à travers une thématique</a:t>
            </a:r>
          </a:p>
          <a:p>
            <a:r>
              <a:rPr lang="fr-FR" sz="2000" dirty="0">
                <a:ea typeface="Calibri"/>
                <a:cs typeface="Calibri"/>
              </a:rPr>
              <a:t>Renforcer ses acquis en langue</a:t>
            </a:r>
          </a:p>
          <a:p>
            <a:r>
              <a:rPr lang="fr-FR" sz="2000" dirty="0">
                <a:ea typeface="Calibri"/>
                <a:cs typeface="Calibri"/>
                <a:hlinkClick r:id="rId4"/>
              </a:rPr>
              <a:t>Le BO du 25 juillet 2015</a:t>
            </a:r>
            <a:endParaRPr lang="fr-FR" sz="2000">
              <a:ea typeface="Calibri"/>
              <a:cs typeface="Calibri"/>
            </a:endParaRPr>
          </a:p>
          <a:p>
            <a:r>
              <a:rPr lang="fr-FR" sz="2000" dirty="0">
                <a:ea typeface="Calibri"/>
                <a:cs typeface="Calibri"/>
                <a:hlinkClick r:id="rId5"/>
              </a:rPr>
              <a:t>Décret du 18 mai 2018</a:t>
            </a:r>
            <a:endParaRPr lang="fr-FR" sz="2000" dirty="0">
              <a:ea typeface="Calibri"/>
              <a:cs typeface="Calibri"/>
            </a:endParaRPr>
          </a:p>
          <a:p>
            <a:endParaRPr lang="fr-FR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18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15519-8AE7-7019-CC41-984F1902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fr-FR" sz="3200">
                <a:ea typeface="Calibri Light"/>
                <a:cs typeface="Calibri Light"/>
              </a:rPr>
              <a:t>Comment ça marche</a:t>
            </a:r>
            <a:endParaRPr lang="fr-FR" sz="3200"/>
          </a:p>
        </p:txBody>
      </p:sp>
      <p:pic>
        <p:nvPicPr>
          <p:cNvPr id="5" name="Picture 4" descr="Chemin se déroulant dans un champ d’herbe">
            <a:extLst>
              <a:ext uri="{FF2B5EF4-FFF2-40B4-BE49-F238E27FC236}">
                <a16:creationId xmlns:a16="http://schemas.microsoft.com/office/drawing/2014/main" id="{F4B57053-BC94-F64A-6AEF-6018F7C85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6" r="22509" b="-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2D4EEF-8634-5A4E-DC27-CE02817B6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746247"/>
            <a:ext cx="5444382" cy="47395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000" dirty="0">
                <a:ea typeface="Calibri"/>
                <a:cs typeface="Calibri"/>
              </a:rPr>
              <a:t>Demande dans parcours sup </a:t>
            </a:r>
          </a:p>
          <a:p>
            <a:r>
              <a:rPr lang="fr-FR" sz="1200" dirty="0">
                <a:solidFill>
                  <a:srgbClr val="525251"/>
                </a:solidFill>
                <a:ea typeface="+mn-lt"/>
                <a:cs typeface="+mn-lt"/>
              </a:rPr>
              <a:t>"Vous devez formuler votre demande sur </a:t>
            </a:r>
            <a:r>
              <a:rPr lang="fr-FR" sz="1200" b="1" dirty="0" err="1">
                <a:solidFill>
                  <a:srgbClr val="525251"/>
                </a:solidFill>
                <a:ea typeface="+mn-lt"/>
                <a:cs typeface="+mn-lt"/>
              </a:rPr>
              <a:t>Parcoursup</a:t>
            </a:r>
            <a:r>
              <a:rPr lang="fr-FR" sz="1200" dirty="0">
                <a:solidFill>
                  <a:srgbClr val="525251"/>
                </a:solidFill>
                <a:ea typeface="+mn-lt"/>
                <a:cs typeface="+mn-lt"/>
              </a:rPr>
              <a:t> au moment de la saisie de vos vœux, en </a:t>
            </a:r>
            <a:r>
              <a:rPr lang="fr-FR" sz="1200" b="1" dirty="0">
                <a:solidFill>
                  <a:srgbClr val="525251"/>
                </a:solidFill>
                <a:ea typeface="+mn-lt"/>
                <a:cs typeface="+mn-lt"/>
              </a:rPr>
              <a:t>cochant la case "césure"</a:t>
            </a:r>
            <a:r>
              <a:rPr lang="fr-FR" sz="1200" dirty="0">
                <a:solidFill>
                  <a:srgbClr val="525251"/>
                </a:solidFill>
                <a:ea typeface="+mn-lt"/>
                <a:cs typeface="+mn-lt"/>
              </a:rPr>
              <a:t>. L’établissement pour lequel vous aurez effectué cette demande sera mis au courant de votre souhait uniquement au moment de l’inscription administrative. Cela signifie que votre demande d’</a:t>
            </a:r>
            <a:r>
              <a:rPr lang="fr-FR" sz="1200" b="1" dirty="0">
                <a:solidFill>
                  <a:srgbClr val="525251"/>
                </a:solidFill>
                <a:ea typeface="+mn-lt"/>
                <a:cs typeface="+mn-lt"/>
              </a:rPr>
              <a:t>année de césure</a:t>
            </a:r>
            <a:r>
              <a:rPr lang="fr-FR" sz="1200" dirty="0">
                <a:solidFill>
                  <a:srgbClr val="525251"/>
                </a:solidFill>
                <a:ea typeface="+mn-lt"/>
                <a:cs typeface="+mn-lt"/>
              </a:rPr>
              <a:t> n’est pas connue de l’établissement au moment où ce dernier vous fait (ou pas) une proposition d’admission."  cidj.com  (mise à jour 18/02/2019)</a:t>
            </a:r>
            <a:endParaRPr lang="fr-FR" sz="2000" dirty="0">
              <a:ea typeface="Calibri"/>
              <a:cs typeface="Calibri"/>
            </a:endParaRPr>
          </a:p>
          <a:p>
            <a:r>
              <a:rPr lang="fr-FR" sz="2000" dirty="0">
                <a:ea typeface="Calibri"/>
                <a:cs typeface="Calibri"/>
              </a:rPr>
              <a:t>Accord ou pas de l'école (et dans ce cas la place est sauvegardée pour une année) ; contractualisation. </a:t>
            </a:r>
          </a:p>
          <a:p>
            <a:r>
              <a:rPr lang="fr-FR" sz="2000" dirty="0">
                <a:ea typeface="Calibri"/>
                <a:cs typeface="Calibri"/>
              </a:rPr>
              <a:t>Nécessité de travailler le projet en amont.</a:t>
            </a:r>
          </a:p>
          <a:p>
            <a:r>
              <a:rPr lang="fr-FR" sz="2000" dirty="0">
                <a:ea typeface="Calibri"/>
                <a:cs typeface="Calibri"/>
              </a:rPr>
              <a:t>Possibilité d'une année sabbatique … </a:t>
            </a:r>
          </a:p>
          <a:p>
            <a:r>
              <a:rPr lang="fr-FR" sz="2000" dirty="0">
                <a:solidFill>
                  <a:srgbClr val="303030"/>
                </a:solidFill>
                <a:ea typeface="+mn-lt"/>
                <a:cs typeface="+mn-lt"/>
              </a:rPr>
              <a:t>STATUT </a:t>
            </a:r>
          </a:p>
          <a:p>
            <a:r>
              <a:rPr lang="fr-FR" sz="1200" dirty="0">
                <a:solidFill>
                  <a:srgbClr val="303030"/>
                </a:solidFill>
                <a:ea typeface="+mn-lt"/>
                <a:cs typeface="+mn-lt"/>
              </a:rPr>
              <a:t>Depuis une circulaire ministérielle du 23 juillet 2015, la situation de l'étudiant en année de césure est clairement définie : il peut en principe conserver les avantages liés à son statut, et notamment sa </a:t>
            </a:r>
            <a:r>
              <a:rPr lang="fr-FR" sz="1200" u="sng" dirty="0">
                <a:solidFill>
                  <a:srgbClr val="298EC8"/>
                </a:solidFill>
                <a:ea typeface="+mn-lt"/>
                <a:cs typeface="+mn-lt"/>
                <a:hlinkClick r:id="rId3"/>
              </a:rPr>
              <a:t>bourse étudiante</a:t>
            </a:r>
            <a:r>
              <a:rPr lang="fr-FR" sz="1200" dirty="0">
                <a:solidFill>
                  <a:srgbClr val="303030"/>
                </a:solidFill>
                <a:ea typeface="+mn-lt"/>
                <a:cs typeface="+mn-lt"/>
              </a:rPr>
              <a:t> si son établissement l'autorise.</a:t>
            </a:r>
            <a:endParaRPr lang="fr-FR"/>
          </a:p>
          <a:p>
            <a:r>
              <a:rPr lang="fr-FR" sz="2000" dirty="0">
                <a:solidFill>
                  <a:srgbClr val="303030"/>
                </a:solidFill>
                <a:ea typeface="Calibri"/>
                <a:cs typeface="Calibri"/>
              </a:rPr>
              <a:t>Financements ERASMUS</a:t>
            </a:r>
          </a:p>
        </p:txBody>
      </p:sp>
    </p:spTree>
    <p:extLst>
      <p:ext uri="{BB962C8B-B14F-4D97-AF65-F5344CB8AC3E}">
        <p14:creationId xmlns:p14="http://schemas.microsoft.com/office/powerpoint/2010/main" val="378632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7C9CF9-38BD-05BE-495D-432364CE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fr-FR" sz="5400">
                <a:ea typeface="Calibri Light"/>
                <a:cs typeface="Calibri Light"/>
              </a:rPr>
              <a:t>Quels bénéfices ? </a:t>
            </a:r>
            <a:endParaRPr lang="fr-FR" sz="5400"/>
          </a:p>
        </p:txBody>
      </p:sp>
      <p:pic>
        <p:nvPicPr>
          <p:cNvPr id="14" name="Picture 4" descr="Des Nombres et des graphiques orange et bleu">
            <a:extLst>
              <a:ext uri="{FF2B5EF4-FFF2-40B4-BE49-F238E27FC236}">
                <a16:creationId xmlns:a16="http://schemas.microsoft.com/office/drawing/2014/main" id="{1BC683A9-F760-C7C1-025C-2EB3F635D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53" r="33325" b="7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42CFDF-AC4B-4A2D-344C-8063FEFEF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200" dirty="0">
                <a:ea typeface="Calibri"/>
                <a:cs typeface="Calibri"/>
              </a:rPr>
              <a:t>10mn de réflexion en groupe</a:t>
            </a:r>
          </a:p>
          <a:p>
            <a:r>
              <a:rPr lang="fr-FR" sz="2200" dirty="0">
                <a:ea typeface="Calibri"/>
                <a:cs typeface="Calibri"/>
              </a:rPr>
              <a:t>Les bénéfices selon :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FR" sz="2200" dirty="0">
                <a:ea typeface="Calibri"/>
                <a:cs typeface="Calibri"/>
              </a:rPr>
              <a:t>Le MEN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FR" sz="2200" dirty="0">
                <a:ea typeface="Calibri"/>
                <a:cs typeface="Calibri"/>
              </a:rPr>
              <a:t>Le site de l'Etudiant : 1ère expérience pro ; ouverture ; autre possibilité d'apprentissage ; approfondissement du projet d'orientation ; acquis linguistiques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FR" sz="2200" dirty="0">
                <a:ea typeface="Calibri"/>
                <a:cs typeface="Calibri"/>
              </a:rPr>
              <a:t>CF les autres sites en fin de diaporama.</a:t>
            </a:r>
          </a:p>
          <a:p>
            <a:endParaRPr lang="fr-FR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08111-39F0-3789-628F-708D376A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fr-FR" sz="3200">
                <a:ea typeface="Calibri Light"/>
                <a:cs typeface="Calibri Light"/>
              </a:rPr>
              <a:t>Les limites de l'année de césure</a:t>
            </a:r>
            <a:endParaRPr lang="fr-FR" sz="32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DB208C-7B42-7B5E-75D0-9EF787D5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dirty="0">
                <a:ea typeface="Calibri"/>
                <a:cs typeface="Calibri"/>
              </a:rPr>
              <a:t>10 mn de réflexion en groupe</a:t>
            </a:r>
          </a:p>
          <a:p>
            <a:r>
              <a:rPr lang="fr-FR" sz="2000" dirty="0">
                <a:ea typeface="Calibri"/>
                <a:cs typeface="Calibri"/>
              </a:rPr>
              <a:t>Mise en commun </a:t>
            </a:r>
          </a:p>
          <a:p>
            <a:r>
              <a:rPr lang="fr-FR" sz="2000" dirty="0">
                <a:ea typeface="Calibri"/>
                <a:cs typeface="Calibri"/>
              </a:rPr>
              <a:t>Les limites : démotivation pour les études, rupture avec la culture française (linéarité des études), retour au rythme d'école, possible coût en temps et en argent, </a:t>
            </a:r>
          </a:p>
        </p:txBody>
      </p:sp>
      <p:pic>
        <p:nvPicPr>
          <p:cNvPr id="13" name="Picture 4" descr="Seul dans la foule">
            <a:extLst>
              <a:ext uri="{FF2B5EF4-FFF2-40B4-BE49-F238E27FC236}">
                <a16:creationId xmlns:a16="http://schemas.microsoft.com/office/drawing/2014/main" id="{79CB28BA-28B3-DA18-CF04-7EE807452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29" r="19454" b="4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4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404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E01C5A-5AF9-83D1-2183-27E22901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r-FR" sz="4000">
                <a:ea typeface="Calibri Light"/>
                <a:cs typeface="Calibri Light"/>
              </a:rPr>
              <a:t>Les solutions pour l'année de césure</a:t>
            </a:r>
            <a:endParaRPr lang="fr-FR" sz="40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55304E-9963-C36C-6D8E-E7E412D9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fr-FR" sz="2000" dirty="0">
                <a:ea typeface="Calibri"/>
                <a:cs typeface="Calibri"/>
                <a:hlinkClick r:id="rId3"/>
              </a:rPr>
              <a:t>Erasmus</a:t>
            </a:r>
            <a:r>
              <a:rPr lang="fr-FR" sz="2000" dirty="0">
                <a:ea typeface="Calibri"/>
                <a:cs typeface="Calibri"/>
              </a:rPr>
              <a:t> et le </a:t>
            </a:r>
            <a:r>
              <a:rPr lang="fr-FR" sz="2000" dirty="0">
                <a:ea typeface="Calibri"/>
                <a:cs typeface="Calibri"/>
                <a:hlinkClick r:id="rId4"/>
              </a:rPr>
              <a:t>corps européen de solidarité</a:t>
            </a:r>
            <a:endParaRPr lang="fr-FR" sz="2000">
              <a:ea typeface="Calibri"/>
              <a:cs typeface="Calibri"/>
            </a:endParaRPr>
          </a:p>
          <a:p>
            <a:r>
              <a:rPr lang="fr-FR" sz="2000" dirty="0">
                <a:ea typeface="Calibri"/>
                <a:cs typeface="Calibri"/>
                <a:hlinkClick r:id="rId4"/>
              </a:rPr>
              <a:t>CES France</a:t>
            </a:r>
            <a:endParaRPr lang="fr-FR" sz="2000" dirty="0">
              <a:ea typeface="Calibri"/>
              <a:cs typeface="Calibri"/>
            </a:endParaRPr>
          </a:p>
          <a:p>
            <a:r>
              <a:rPr lang="fr-FR" sz="2000" dirty="0">
                <a:ea typeface="Calibri"/>
                <a:cs typeface="Calibri"/>
              </a:rPr>
              <a:t>Le service civique</a:t>
            </a:r>
          </a:p>
          <a:p>
            <a:r>
              <a:rPr lang="fr-FR" sz="2000" dirty="0">
                <a:ea typeface="Calibri"/>
                <a:cs typeface="Calibri"/>
              </a:rPr>
              <a:t>Le stage à l'étranger</a:t>
            </a:r>
          </a:p>
          <a:p>
            <a:r>
              <a:rPr lang="fr-FR" sz="2000" dirty="0">
                <a:ea typeface="Calibri"/>
                <a:cs typeface="Calibri"/>
                <a:hlinkClick r:id="rId5"/>
              </a:rPr>
              <a:t>Le volontariat International</a:t>
            </a:r>
            <a:r>
              <a:rPr lang="fr-FR" sz="2000">
                <a:ea typeface="Calibri"/>
                <a:cs typeface="Calibri"/>
              </a:rPr>
              <a:t>:  V.I.E.  V.I.A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FR" sz="2000" dirty="0">
                <a:ea typeface="Calibri"/>
                <a:cs typeface="Calibri"/>
                <a:hlinkClick r:id="rId6"/>
              </a:rPr>
              <a:t>DCC</a:t>
            </a:r>
            <a:r>
              <a:rPr lang="fr-FR" sz="2000" dirty="0">
                <a:ea typeface="Calibri"/>
                <a:cs typeface="Calibri"/>
              </a:rPr>
              <a:t> (direction catholique de coopération)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FR" sz="2000" dirty="0">
                <a:ea typeface="Calibri"/>
                <a:cs typeface="Calibri"/>
              </a:rPr>
              <a:t>Différents types de volontariat : associatif, solidaire, administratif, en </a:t>
            </a:r>
            <a:r>
              <a:rPr lang="fr-FR" sz="2000">
                <a:ea typeface="Calibri"/>
                <a:cs typeface="Calibri"/>
              </a:rPr>
              <a:t>entreprise …</a:t>
            </a:r>
            <a:endParaRPr lang="fr-FR"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fr-FR" sz="2000" dirty="0">
                <a:ea typeface="Calibri"/>
                <a:cs typeface="Calibri"/>
                <a:hlinkClick r:id="rId7"/>
              </a:rPr>
              <a:t>Le service civique</a:t>
            </a:r>
            <a:r>
              <a:rPr lang="fr-FR" sz="2000" dirty="0">
                <a:ea typeface="Calibri"/>
                <a:cs typeface="Calibri"/>
              </a:rPr>
              <a:t> : en France, de réciprocité (Europe et international)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FR" sz="2000" dirty="0">
                <a:ea typeface="Calibri"/>
                <a:cs typeface="Calibri"/>
                <a:hlinkClick r:id="rId8"/>
              </a:rPr>
              <a:t>France volontaire</a:t>
            </a:r>
            <a:endParaRPr lang="fr-FR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fr-FR" sz="2000">
              <a:ea typeface="Calibri"/>
              <a:cs typeface="Calibri"/>
            </a:endParaRPr>
          </a:p>
        </p:txBody>
      </p:sp>
      <p:pic>
        <p:nvPicPr>
          <p:cNvPr id="14" name="Picture 4" descr="Personnes se tenant les mains">
            <a:extLst>
              <a:ext uri="{FF2B5EF4-FFF2-40B4-BE49-F238E27FC236}">
                <a16:creationId xmlns:a16="http://schemas.microsoft.com/office/drawing/2014/main" id="{7DC10CBF-1AB8-B2D1-FE19-7C62C4D7FD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026" r="20142" b="4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82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DBE77-8F8F-F9B5-ECDC-46463A1E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Calibri Light"/>
                <a:cs typeface="Calibri Light"/>
              </a:rPr>
              <a:t>Sitographie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065EF8-55F8-8590-2911-8B0C4B699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r-FR" dirty="0">
                <a:ea typeface="Calibri"/>
                <a:cs typeface="Calibri"/>
              </a:rPr>
              <a:t>L'Etudiant : </a:t>
            </a:r>
            <a:r>
              <a:rPr lang="fr-FR" dirty="0">
                <a:ea typeface="Calibri"/>
                <a:cs typeface="Calibri"/>
                <a:hlinkClick r:id="rId2"/>
              </a:rPr>
              <a:t>Une année de césure pour quoi faire ?</a:t>
            </a:r>
            <a:r>
              <a:rPr lang="fr-FR" dirty="0">
                <a:ea typeface="Calibri"/>
                <a:cs typeface="Calibri"/>
              </a:rPr>
              <a:t> </a:t>
            </a:r>
          </a:p>
          <a:p>
            <a:r>
              <a:rPr lang="fr-FR" dirty="0">
                <a:ea typeface="Calibri"/>
                <a:cs typeface="Calibri"/>
              </a:rPr>
              <a:t>L'Etudiant : </a:t>
            </a:r>
            <a:r>
              <a:rPr lang="fr-FR" dirty="0">
                <a:ea typeface="Calibri"/>
                <a:cs typeface="Calibri"/>
                <a:hlinkClick r:id="rId3"/>
              </a:rPr>
              <a:t>Ce que vous pouvez faire en année de césure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 err="1">
                <a:ea typeface="Calibri"/>
                <a:cs typeface="Calibri"/>
              </a:rPr>
              <a:t>Wikipedia</a:t>
            </a:r>
            <a:r>
              <a:rPr lang="fr-FR" dirty="0">
                <a:ea typeface="Calibri"/>
                <a:cs typeface="Calibri"/>
              </a:rPr>
              <a:t> : </a:t>
            </a:r>
            <a:r>
              <a:rPr lang="fr-FR" dirty="0">
                <a:ea typeface="Calibri"/>
                <a:cs typeface="Calibri"/>
                <a:hlinkClick r:id="rId4"/>
              </a:rPr>
              <a:t>parenthèse utile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</a:rPr>
              <a:t>Etudions à l'étranger : </a:t>
            </a:r>
            <a:r>
              <a:rPr lang="fr-FR" dirty="0">
                <a:ea typeface="Calibri"/>
                <a:cs typeface="Calibri"/>
                <a:hlinkClick r:id="rId5"/>
              </a:rPr>
              <a:t>Année de césure : les infos, les démarches et les conseils</a:t>
            </a:r>
          </a:p>
          <a:p>
            <a:r>
              <a:rPr lang="fr-FR" dirty="0">
                <a:ea typeface="Calibri"/>
                <a:cs typeface="Calibri"/>
              </a:rPr>
              <a:t>CIDJ.COM : </a:t>
            </a:r>
            <a:r>
              <a:rPr lang="fr-FR" dirty="0">
                <a:ea typeface="Calibri"/>
                <a:cs typeface="Calibri"/>
                <a:hlinkClick r:id="rId6"/>
              </a:rPr>
              <a:t>Année de césure, l'inscription sur Parcours sup est obligatoire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  <a:hlinkClick r:id="rId7"/>
              </a:rPr>
              <a:t>Etudiant.gouv.fr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  <a:hlinkClick r:id="rId7"/>
              </a:rPr>
              <a:t>Guide de la césure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>
                <a:ea typeface="Calibri"/>
                <a:cs typeface="Calibri"/>
                <a:hlinkClick r:id="rId8"/>
              </a:rPr>
              <a:t>Vidéo</a:t>
            </a:r>
            <a:endParaRPr lang="fr-FR" dirty="0">
              <a:ea typeface="Calibri"/>
              <a:cs typeface="Calibri"/>
            </a:endParaRPr>
          </a:p>
          <a:p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112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Vivre une année à l'étranger après le bac : pour quels bénéfices</vt:lpstr>
      <vt:lpstr>Année de césure Parenthèse utile  Gap Year   Témoignage 1 Boris Cyrulnik </vt:lpstr>
      <vt:lpstr>Plusieurs pistes</vt:lpstr>
      <vt:lpstr>Comment ça marche</vt:lpstr>
      <vt:lpstr>Quels bénéfices ? </vt:lpstr>
      <vt:lpstr>Les limites de l'année de césure</vt:lpstr>
      <vt:lpstr>Les solutions pour l'année de césure</vt:lpstr>
      <vt:lpstr>Sitographie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300</cp:revision>
  <dcterms:created xsi:type="dcterms:W3CDTF">2023-10-03T12:19:21Z</dcterms:created>
  <dcterms:modified xsi:type="dcterms:W3CDTF">2023-10-04T19:25:11Z</dcterms:modified>
</cp:coreProperties>
</file>