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A2B63-8B8E-4F71-B05B-815A2590CFBD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EFCD9-F698-4393-AE91-C5B2551897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67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06CD8F-B7ED-4A05-9FB1-A01CC0EF02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0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41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9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47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33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26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1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67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66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93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51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69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AE5-85EE-4EA0-9E79-BC2892ED4248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5F1F-1EBB-4C17-BE01-7F8B66B85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50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228" y="4101076"/>
            <a:ext cx="3909707" cy="2031325"/>
          </a:xfrm>
          <a:prstGeom prst="rect">
            <a:avLst/>
          </a:prstGeom>
          <a:noFill/>
          <a:ln w="349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Remédiation : </a:t>
            </a:r>
          </a:p>
          <a:p>
            <a:r>
              <a:rPr lang="fr-FR" b="1" dirty="0"/>
              <a:t>-</a:t>
            </a:r>
          </a:p>
          <a:p>
            <a:endParaRPr lang="fr-FR" b="1" dirty="0"/>
          </a:p>
          <a:p>
            <a:r>
              <a:rPr lang="fr-FR" b="1" dirty="0"/>
              <a:t>-</a:t>
            </a:r>
          </a:p>
          <a:p>
            <a:endParaRPr lang="fr-FR" b="1" dirty="0"/>
          </a:p>
          <a:p>
            <a:r>
              <a:rPr lang="fr-FR" b="1" dirty="0"/>
              <a:t>-</a:t>
            </a:r>
          </a:p>
          <a:p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582165" y="4132498"/>
            <a:ext cx="3423920" cy="2031325"/>
          </a:xfrm>
          <a:prstGeom prst="rect">
            <a:avLst/>
          </a:prstGeom>
          <a:noFill/>
          <a:ln w="349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Consolidation : </a:t>
            </a:r>
          </a:p>
          <a:p>
            <a:r>
              <a:rPr lang="fr-FR" b="1" dirty="0"/>
              <a:t>-</a:t>
            </a:r>
          </a:p>
          <a:p>
            <a:endParaRPr lang="fr-FR" b="1" dirty="0"/>
          </a:p>
          <a:p>
            <a:r>
              <a:rPr lang="fr-FR" b="1" dirty="0"/>
              <a:t>-</a:t>
            </a:r>
          </a:p>
          <a:p>
            <a:endParaRPr lang="fr-FR" b="1" dirty="0"/>
          </a:p>
          <a:p>
            <a:r>
              <a:rPr lang="fr-FR" b="1" dirty="0"/>
              <a:t>-</a:t>
            </a:r>
          </a:p>
          <a:p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244542" y="4132498"/>
            <a:ext cx="3555293" cy="2031325"/>
          </a:xfrm>
          <a:prstGeom prst="rect">
            <a:avLst/>
          </a:prstGeom>
          <a:noFill/>
          <a:ln w="349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Approfondissement : </a:t>
            </a:r>
          </a:p>
          <a:p>
            <a:r>
              <a:rPr lang="fr-FR" b="1" dirty="0"/>
              <a:t>-</a:t>
            </a:r>
          </a:p>
          <a:p>
            <a:endParaRPr lang="fr-FR" b="1" dirty="0"/>
          </a:p>
          <a:p>
            <a:r>
              <a:rPr lang="fr-FR" b="1" dirty="0"/>
              <a:t>-</a:t>
            </a:r>
          </a:p>
          <a:p>
            <a:endParaRPr lang="fr-FR" b="1" dirty="0"/>
          </a:p>
          <a:p>
            <a:r>
              <a:rPr lang="fr-FR" b="1" dirty="0"/>
              <a:t>-</a:t>
            </a:r>
          </a:p>
          <a:p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129244" y="696549"/>
            <a:ext cx="6952523" cy="923330"/>
          </a:xfrm>
          <a:prstGeom prst="rect">
            <a:avLst/>
          </a:prstGeom>
          <a:noFill/>
          <a:ln w="444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Thématique</a:t>
            </a:r>
            <a:r>
              <a:rPr lang="fr-FR" dirty="0"/>
              <a:t> </a:t>
            </a:r>
          </a:p>
          <a:p>
            <a:r>
              <a:rPr lang="fr-FR" dirty="0"/>
              <a:t>6</a:t>
            </a:r>
            <a:r>
              <a:rPr lang="fr-FR" baseline="30000" dirty="0"/>
              <a:t>e</a:t>
            </a:r>
            <a:r>
              <a:rPr lang="fr-FR" dirty="0"/>
              <a:t> / 5</a:t>
            </a:r>
            <a:r>
              <a:rPr lang="fr-FR" baseline="30000" dirty="0"/>
              <a:t>e</a:t>
            </a:r>
            <a:r>
              <a:rPr lang="fr-FR" dirty="0"/>
              <a:t> –</a:t>
            </a:r>
          </a:p>
          <a:p>
            <a:r>
              <a:rPr lang="fr-FR" b="1" dirty="0"/>
              <a:t>Problématique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1371" y="1758140"/>
            <a:ext cx="4478391" cy="20313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Compétences langagières (noyau)</a:t>
            </a:r>
          </a:p>
          <a:p>
            <a:r>
              <a:rPr lang="fr-FR" dirty="0"/>
              <a:t>Compétence majeure : </a:t>
            </a:r>
          </a:p>
          <a:p>
            <a:r>
              <a:rPr lang="fr-FR" dirty="0"/>
              <a:t>-&gt; </a:t>
            </a:r>
          </a:p>
          <a:p>
            <a:endParaRPr lang="fr-FR" dirty="0"/>
          </a:p>
          <a:p>
            <a:r>
              <a:rPr lang="fr-FR" dirty="0"/>
              <a:t>Compétence mineure :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962610" y="1946755"/>
            <a:ext cx="4119157" cy="1477328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Langue</a:t>
            </a:r>
            <a:r>
              <a:rPr lang="fr-FR" dirty="0"/>
              <a:t>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129244" y="2286951"/>
            <a:ext cx="277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Projet</a:t>
            </a:r>
            <a:r>
              <a:rPr lang="fr-FR" dirty="0"/>
              <a:t> :</a:t>
            </a:r>
          </a:p>
        </p:txBody>
      </p:sp>
      <p:sp>
        <p:nvSpPr>
          <p:cNvPr id="13" name="ZoneTexte 12"/>
          <p:cNvSpPr txBox="1"/>
          <p:nvPr/>
        </p:nvSpPr>
        <p:spPr>
          <a:xfrm flipH="1">
            <a:off x="103775" y="71239"/>
            <a:ext cx="4246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/>
          </a:p>
          <a:p>
            <a:endParaRPr lang="fr-FR" sz="2000" b="1" dirty="0"/>
          </a:p>
          <a:p>
            <a:r>
              <a:rPr lang="fr-FR" sz="2000" b="1" dirty="0"/>
              <a:t>Travailler en groupe en français : comment concevoir l’enseignement ? 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Inspection pédagogique régionale de Lettres, académie de Rennes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369E-330A-404E-9016-2EB0EB434D6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7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Grand écran</PresentationFormat>
  <Paragraphs>36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mlaisne</dc:creator>
  <cp:lastModifiedBy>mlaisne</cp:lastModifiedBy>
  <cp:revision>2</cp:revision>
  <dcterms:created xsi:type="dcterms:W3CDTF">2024-05-13T12:06:26Z</dcterms:created>
  <dcterms:modified xsi:type="dcterms:W3CDTF">2024-05-13T16:41:22Z</dcterms:modified>
</cp:coreProperties>
</file>