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9B09"/>
    <a:srgbClr val="0082D2"/>
    <a:srgbClr val="5CA7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D5452A4-9E53-4933-93A5-4EB786E80823}" v="4" dt="2024-10-09T09:26:55.1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2790" y="-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ora LOAEC" userId="73ff190b-0053-48d1-bbde-d0f4aa899e72" providerId="ADAL" clId="{F9110662-2E20-40CA-B47B-A1D93A0BBCB2}"/>
    <pc:docChg chg="modSld">
      <pc:chgData name="Flora LOAEC" userId="73ff190b-0053-48d1-bbde-d0f4aa899e72" providerId="ADAL" clId="{F9110662-2E20-40CA-B47B-A1D93A0BBCB2}" dt="2024-07-09T10:49:18.773" v="5" actId="20577"/>
      <pc:docMkLst>
        <pc:docMk/>
      </pc:docMkLst>
      <pc:sldChg chg="modSp mod">
        <pc:chgData name="Flora LOAEC" userId="73ff190b-0053-48d1-bbde-d0f4aa899e72" providerId="ADAL" clId="{F9110662-2E20-40CA-B47B-A1D93A0BBCB2}" dt="2024-07-09T10:49:18.773" v="5" actId="20577"/>
        <pc:sldMkLst>
          <pc:docMk/>
          <pc:sldMk cId="2696291089" sldId="256"/>
        </pc:sldMkLst>
        <pc:spChg chg="mod">
          <ac:chgData name="Flora LOAEC" userId="73ff190b-0053-48d1-bbde-d0f4aa899e72" providerId="ADAL" clId="{F9110662-2E20-40CA-B47B-A1D93A0BBCB2}" dt="2024-07-09T10:49:18.773" v="5" actId="20577"/>
          <ac:spMkLst>
            <pc:docMk/>
            <pc:sldMk cId="2696291089" sldId="256"/>
            <ac:spMk id="7" creationId="{249B56C0-6BB5-FF3A-4333-6EB2EE4A528D}"/>
          </ac:spMkLst>
        </pc:spChg>
        <pc:spChg chg="mod">
          <ac:chgData name="Flora LOAEC" userId="73ff190b-0053-48d1-bbde-d0f4aa899e72" providerId="ADAL" clId="{F9110662-2E20-40CA-B47B-A1D93A0BBCB2}" dt="2024-07-09T10:49:11.888" v="1" actId="20577"/>
          <ac:spMkLst>
            <pc:docMk/>
            <pc:sldMk cId="2696291089" sldId="256"/>
            <ac:spMk id="9" creationId="{191D34C6-AD63-533D-1437-1219C03E9F8E}"/>
          </ac:spMkLst>
        </pc:spChg>
      </pc:sldChg>
    </pc:docChg>
  </pc:docChgLst>
  <pc:docChgLst>
    <pc:chgData name="Flora LOAEC" userId="73ff190b-0053-48d1-bbde-d0f4aa899e72" providerId="ADAL" clId="{354F82A3-D284-4F57-AC3D-A10B9E472156}"/>
    <pc:docChg chg="undo custSel modSld">
      <pc:chgData name="Flora LOAEC" userId="73ff190b-0053-48d1-bbde-d0f4aa899e72" providerId="ADAL" clId="{354F82A3-D284-4F57-AC3D-A10B9E472156}" dt="2024-09-18T09:25:30.806" v="6" actId="14100"/>
      <pc:docMkLst>
        <pc:docMk/>
      </pc:docMkLst>
      <pc:sldChg chg="addSp modSp mod">
        <pc:chgData name="Flora LOAEC" userId="73ff190b-0053-48d1-bbde-d0f4aa899e72" providerId="ADAL" clId="{354F82A3-D284-4F57-AC3D-A10B9E472156}" dt="2024-09-18T09:25:30.806" v="6" actId="14100"/>
        <pc:sldMkLst>
          <pc:docMk/>
          <pc:sldMk cId="2696291089" sldId="256"/>
        </pc:sldMkLst>
        <pc:spChg chg="add mod">
          <ac:chgData name="Flora LOAEC" userId="73ff190b-0053-48d1-bbde-d0f4aa899e72" providerId="ADAL" clId="{354F82A3-D284-4F57-AC3D-A10B9E472156}" dt="2024-09-18T09:25:11.213" v="4" actId="208"/>
          <ac:spMkLst>
            <pc:docMk/>
            <pc:sldMk cId="2696291089" sldId="256"/>
            <ac:spMk id="2" creationId="{92E08EB2-70A9-6BD5-0533-A982E1E7D8C5}"/>
          </ac:spMkLst>
        </pc:spChg>
        <pc:picChg chg="mod">
          <ac:chgData name="Flora LOAEC" userId="73ff190b-0053-48d1-bbde-d0f4aa899e72" providerId="ADAL" clId="{354F82A3-D284-4F57-AC3D-A10B9E472156}" dt="2024-09-18T09:23:38.001" v="1" actId="1076"/>
          <ac:picMkLst>
            <pc:docMk/>
            <pc:sldMk cId="2696291089" sldId="256"/>
            <ac:picMk id="5" creationId="{940AEE67-2D6B-3106-8D89-8A7759064237}"/>
          </ac:picMkLst>
        </pc:picChg>
        <pc:cxnChg chg="add mod">
          <ac:chgData name="Flora LOAEC" userId="73ff190b-0053-48d1-bbde-d0f4aa899e72" providerId="ADAL" clId="{354F82A3-D284-4F57-AC3D-A10B9E472156}" dt="2024-09-18T09:25:30.806" v="6" actId="14100"/>
          <ac:cxnSpMkLst>
            <pc:docMk/>
            <pc:sldMk cId="2696291089" sldId="256"/>
            <ac:cxnSpMk id="4" creationId="{84CD94AE-FCBC-9E21-B60D-9C99846FBD6D}"/>
          </ac:cxnSpMkLst>
        </pc:cxnChg>
      </pc:sldChg>
    </pc:docChg>
  </pc:docChgLst>
  <pc:docChgLst>
    <pc:chgData name="Flora LOAEC" userId="73ff190b-0053-48d1-bbde-d0f4aa899e72" providerId="ADAL" clId="{CD5452A4-9E53-4933-93A5-4EB786E80823}"/>
    <pc:docChg chg="custSel modSld">
      <pc:chgData name="Flora LOAEC" userId="73ff190b-0053-48d1-bbde-d0f4aa899e72" providerId="ADAL" clId="{CD5452A4-9E53-4933-93A5-4EB786E80823}" dt="2024-10-09T09:27:12.849" v="30" actId="1076"/>
      <pc:docMkLst>
        <pc:docMk/>
      </pc:docMkLst>
      <pc:sldChg chg="addSp delSp modSp mod">
        <pc:chgData name="Flora LOAEC" userId="73ff190b-0053-48d1-bbde-d0f4aa899e72" providerId="ADAL" clId="{CD5452A4-9E53-4933-93A5-4EB786E80823}" dt="2024-10-09T09:27:12.849" v="30" actId="1076"/>
        <pc:sldMkLst>
          <pc:docMk/>
          <pc:sldMk cId="2696291089" sldId="256"/>
        </pc:sldMkLst>
        <pc:spChg chg="del">
          <ac:chgData name="Flora LOAEC" userId="73ff190b-0053-48d1-bbde-d0f4aa899e72" providerId="ADAL" clId="{CD5452A4-9E53-4933-93A5-4EB786E80823}" dt="2024-10-09T09:26:37.144" v="23" actId="478"/>
          <ac:spMkLst>
            <pc:docMk/>
            <pc:sldMk cId="2696291089" sldId="256"/>
            <ac:spMk id="2" creationId="{92E08EB2-70A9-6BD5-0533-A982E1E7D8C5}"/>
          </ac:spMkLst>
        </pc:spChg>
        <pc:spChg chg="del">
          <ac:chgData name="Flora LOAEC" userId="73ff190b-0053-48d1-bbde-d0f4aa899e72" providerId="ADAL" clId="{CD5452A4-9E53-4933-93A5-4EB786E80823}" dt="2024-10-09T09:26:30.620" v="22" actId="478"/>
          <ac:spMkLst>
            <pc:docMk/>
            <pc:sldMk cId="2696291089" sldId="256"/>
            <ac:spMk id="8" creationId="{852EE27A-51FA-D02D-D58A-1FFBF0E08556}"/>
          </ac:spMkLst>
        </pc:spChg>
        <pc:spChg chg="del">
          <ac:chgData name="Flora LOAEC" userId="73ff190b-0053-48d1-bbde-d0f4aa899e72" providerId="ADAL" clId="{CD5452A4-9E53-4933-93A5-4EB786E80823}" dt="2024-10-09T09:26:30.620" v="22" actId="478"/>
          <ac:spMkLst>
            <pc:docMk/>
            <pc:sldMk cId="2696291089" sldId="256"/>
            <ac:spMk id="9" creationId="{191D34C6-AD63-533D-1437-1219C03E9F8E}"/>
          </ac:spMkLst>
        </pc:spChg>
        <pc:spChg chg="del">
          <ac:chgData name="Flora LOAEC" userId="73ff190b-0053-48d1-bbde-d0f4aa899e72" providerId="ADAL" clId="{CD5452A4-9E53-4933-93A5-4EB786E80823}" dt="2024-10-09T09:26:30.620" v="22" actId="478"/>
          <ac:spMkLst>
            <pc:docMk/>
            <pc:sldMk cId="2696291089" sldId="256"/>
            <ac:spMk id="10" creationId="{E5132046-CACA-9B9D-BAF3-8259165CA99E}"/>
          </ac:spMkLst>
        </pc:spChg>
        <pc:spChg chg="del">
          <ac:chgData name="Flora LOAEC" userId="73ff190b-0053-48d1-bbde-d0f4aa899e72" providerId="ADAL" clId="{CD5452A4-9E53-4933-93A5-4EB786E80823}" dt="2024-10-09T09:26:30.620" v="22" actId="478"/>
          <ac:spMkLst>
            <pc:docMk/>
            <pc:sldMk cId="2696291089" sldId="256"/>
            <ac:spMk id="11" creationId="{36F17658-A15A-7349-4FEF-C14D99C4D8A8}"/>
          </ac:spMkLst>
        </pc:spChg>
        <pc:spChg chg="del">
          <ac:chgData name="Flora LOAEC" userId="73ff190b-0053-48d1-bbde-d0f4aa899e72" providerId="ADAL" clId="{CD5452A4-9E53-4933-93A5-4EB786E80823}" dt="2024-10-09T09:26:30.620" v="22" actId="478"/>
          <ac:spMkLst>
            <pc:docMk/>
            <pc:sldMk cId="2696291089" sldId="256"/>
            <ac:spMk id="12" creationId="{4CB58D08-D5C3-35B0-055C-B72C8D2B5838}"/>
          </ac:spMkLst>
        </pc:spChg>
        <pc:spChg chg="del">
          <ac:chgData name="Flora LOAEC" userId="73ff190b-0053-48d1-bbde-d0f4aa899e72" providerId="ADAL" clId="{CD5452A4-9E53-4933-93A5-4EB786E80823}" dt="2024-10-09T09:26:30.620" v="22" actId="478"/>
          <ac:spMkLst>
            <pc:docMk/>
            <pc:sldMk cId="2696291089" sldId="256"/>
            <ac:spMk id="13" creationId="{14D35298-A450-4B79-BF56-F50294815D53}"/>
          </ac:spMkLst>
        </pc:spChg>
        <pc:spChg chg="add del">
          <ac:chgData name="Flora LOAEC" userId="73ff190b-0053-48d1-bbde-d0f4aa899e72" providerId="ADAL" clId="{CD5452A4-9E53-4933-93A5-4EB786E80823}" dt="2024-10-09T07:39:08.218" v="3" actId="478"/>
          <ac:spMkLst>
            <pc:docMk/>
            <pc:sldMk cId="2696291089" sldId="256"/>
            <ac:spMk id="15" creationId="{7108071C-18E5-56E8-47E2-43044DF594EF}"/>
          </ac:spMkLst>
        </pc:spChg>
        <pc:spChg chg="add del mod">
          <ac:chgData name="Flora LOAEC" userId="73ff190b-0053-48d1-bbde-d0f4aa899e72" providerId="ADAL" clId="{CD5452A4-9E53-4933-93A5-4EB786E80823}" dt="2024-10-09T09:26:25.557" v="20" actId="478"/>
          <ac:spMkLst>
            <pc:docMk/>
            <pc:sldMk cId="2696291089" sldId="256"/>
            <ac:spMk id="20" creationId="{52F607F6-C1CC-0B15-0F61-E1AA0FB2F107}"/>
          </ac:spMkLst>
        </pc:spChg>
        <pc:picChg chg="del mod">
          <ac:chgData name="Flora LOAEC" userId="73ff190b-0053-48d1-bbde-d0f4aa899e72" providerId="ADAL" clId="{CD5452A4-9E53-4933-93A5-4EB786E80823}" dt="2024-10-09T09:26:27.039" v="21" actId="478"/>
          <ac:picMkLst>
            <pc:docMk/>
            <pc:sldMk cId="2696291089" sldId="256"/>
            <ac:picMk id="5" creationId="{940AEE67-2D6B-3106-8D89-8A7759064237}"/>
          </ac:picMkLst>
        </pc:picChg>
        <pc:picChg chg="add mod">
          <ac:chgData name="Flora LOAEC" userId="73ff190b-0053-48d1-bbde-d0f4aa899e72" providerId="ADAL" clId="{CD5452A4-9E53-4933-93A5-4EB786E80823}" dt="2024-10-09T09:27:12.849" v="30" actId="1076"/>
          <ac:picMkLst>
            <pc:docMk/>
            <pc:sldMk cId="2696291089" sldId="256"/>
            <ac:picMk id="22" creationId="{CEF47E95-B0EA-CA7B-966D-65351FDB605A}"/>
          </ac:picMkLst>
        </pc:picChg>
        <pc:cxnChg chg="del">
          <ac:chgData name="Flora LOAEC" userId="73ff190b-0053-48d1-bbde-d0f4aa899e72" providerId="ADAL" clId="{CD5452A4-9E53-4933-93A5-4EB786E80823}" dt="2024-10-09T09:26:37.144" v="23" actId="478"/>
          <ac:cxnSpMkLst>
            <pc:docMk/>
            <pc:sldMk cId="2696291089" sldId="256"/>
            <ac:cxnSpMk id="4" creationId="{84CD94AE-FCBC-9E21-B60D-9C99846FBD6D}"/>
          </ac:cxnSpMkLst>
        </pc:cxnChg>
        <pc:cxnChg chg="add del">
          <ac:chgData name="Flora LOAEC" userId="73ff190b-0053-48d1-bbde-d0f4aa899e72" providerId="ADAL" clId="{CD5452A4-9E53-4933-93A5-4EB786E80823}" dt="2024-10-09T07:39:37.909" v="10" actId="478"/>
          <ac:cxnSpMkLst>
            <pc:docMk/>
            <pc:sldMk cId="2696291089" sldId="256"/>
            <ac:cxnSpMk id="14" creationId="{1E937B6A-1A81-CB54-3307-A8C162EC0495}"/>
          </ac:cxnSpMkLst>
        </pc:cxnChg>
        <pc:cxnChg chg="add del mod">
          <ac:chgData name="Flora LOAEC" userId="73ff190b-0053-48d1-bbde-d0f4aa899e72" providerId="ADAL" clId="{CD5452A4-9E53-4933-93A5-4EB786E80823}" dt="2024-10-09T07:39:38.854" v="11" actId="478"/>
          <ac:cxnSpMkLst>
            <pc:docMk/>
            <pc:sldMk cId="2696291089" sldId="256"/>
            <ac:cxnSpMk id="16" creationId="{FBA57EAC-BBC3-BFDC-F127-31833C07A6EE}"/>
          </ac:cxnSpMkLst>
        </pc:cxnChg>
        <pc:cxnChg chg="add del mod">
          <ac:chgData name="Flora LOAEC" userId="73ff190b-0053-48d1-bbde-d0f4aa899e72" providerId="ADAL" clId="{CD5452A4-9E53-4933-93A5-4EB786E80823}" dt="2024-10-09T07:39:39.467" v="12" actId="478"/>
          <ac:cxnSpMkLst>
            <pc:docMk/>
            <pc:sldMk cId="2696291089" sldId="256"/>
            <ac:cxnSpMk id="18" creationId="{C5DBF905-80E3-A745-2E62-D941148F2425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225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185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292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6922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95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0789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221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80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513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47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2A7B9-3466-45FF-BA9B-2B7C18995C11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229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2A7B9-3466-45FF-BA9B-2B7C18995C11}" type="datetimeFigureOut">
              <a:rPr lang="fr-FR" smtClean="0"/>
              <a:t>09/10/2024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A92389-064D-4CA2-98EF-9B01BE9E994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3593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capture d’écran, texte, graphisme, Caractère coloré&#10;&#10;Description générée automatiquement">
            <a:extLst>
              <a:ext uri="{FF2B5EF4-FFF2-40B4-BE49-F238E27FC236}">
                <a16:creationId xmlns:a16="http://schemas.microsoft.com/office/drawing/2014/main" id="{A29E4A9E-A717-2D47-3706-40A06A1ACB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16" y="116130"/>
            <a:ext cx="1900989" cy="128804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49B56C0-6BB5-FF3A-4333-6EB2EE4A528D}"/>
              </a:ext>
            </a:extLst>
          </p:cNvPr>
          <p:cNvSpPr/>
          <p:nvPr/>
        </p:nvSpPr>
        <p:spPr>
          <a:xfrm>
            <a:off x="2021305" y="0"/>
            <a:ext cx="7579895" cy="1404171"/>
          </a:xfrm>
          <a:prstGeom prst="rect">
            <a:avLst/>
          </a:prstGeom>
          <a:solidFill>
            <a:srgbClr val="0082D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2400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ENSEIGNEMENT CATHOLIQUE DU FINISTÈRE</a:t>
            </a:r>
          </a:p>
          <a:p>
            <a:pPr algn="r"/>
            <a:r>
              <a:rPr lang="fr-FR" sz="2400" dirty="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ENSEIGNANTS RÉFÉRENTS </a:t>
            </a:r>
            <a:r>
              <a:rPr lang="fr-FR" sz="2400"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– 2024/2025 </a:t>
            </a:r>
            <a:endParaRPr lang="fr-FR" sz="2400" dirty="0"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pic>
        <p:nvPicPr>
          <p:cNvPr id="22" name="Image 21" descr="Une image contenant texte, diagramme, carte&#10;&#10;Description générée automatiquement">
            <a:extLst>
              <a:ext uri="{FF2B5EF4-FFF2-40B4-BE49-F238E27FC236}">
                <a16:creationId xmlns:a16="http://schemas.microsoft.com/office/drawing/2014/main" id="{CEF47E95-B0EA-CA7B-966D-65351FDB60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16" y="2125810"/>
            <a:ext cx="9357513" cy="9850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29108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adda2c0-acd3-4967-82cb-aa97d49beb2d" xsi:nil="true"/>
    <lcf76f155ced4ddcb4097134ff3c332f xmlns="673146f7-30ad-4244-a9b2-384f2b7efef1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7E19C97E428F4782FF1872ED2FB871" ma:contentTypeVersion="13" ma:contentTypeDescription="Crée un document." ma:contentTypeScope="" ma:versionID="0d737784bb9e3a1fa5ecbe4497cf42c3">
  <xsd:schema xmlns:xsd="http://www.w3.org/2001/XMLSchema" xmlns:xs="http://www.w3.org/2001/XMLSchema" xmlns:p="http://schemas.microsoft.com/office/2006/metadata/properties" xmlns:ns2="673146f7-30ad-4244-a9b2-384f2b7efef1" xmlns:ns3="eadda2c0-acd3-4967-82cb-aa97d49beb2d" targetNamespace="http://schemas.microsoft.com/office/2006/metadata/properties" ma:root="true" ma:fieldsID="029645a6f26fbe752d847650af5c772c" ns2:_="" ns3:_="">
    <xsd:import namespace="673146f7-30ad-4244-a9b2-384f2b7efef1"/>
    <xsd:import namespace="eadda2c0-acd3-4967-82cb-aa97d49beb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3146f7-30ad-4244-a9b2-384f2b7efe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fdf02776-3e83-45ae-bba6-010283ecdd7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dda2c0-acd3-4967-82cb-aa97d49beb2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2dbd975f-b5d4-455c-b873-d499d61e9a38}" ma:internalName="TaxCatchAll" ma:showField="CatchAllData" ma:web="eadda2c0-acd3-4967-82cb-aa97d49beb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153526-67FA-4A03-9917-C71045EB37D3}">
  <ds:schemaRefs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eadda2c0-acd3-4967-82cb-aa97d49beb2d"/>
    <ds:schemaRef ds:uri="http://purl.org/dc/terms/"/>
    <ds:schemaRef ds:uri="http://schemas.microsoft.com/office/infopath/2007/PartnerControls"/>
    <ds:schemaRef ds:uri="673146f7-30ad-4244-a9b2-384f2b7efef1"/>
  </ds:schemaRefs>
</ds:datastoreItem>
</file>

<file path=customXml/itemProps2.xml><?xml version="1.0" encoding="utf-8"?>
<ds:datastoreItem xmlns:ds="http://schemas.openxmlformats.org/officeDocument/2006/customXml" ds:itemID="{F1DB1320-1FEC-4061-BF0C-91A566DCE0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3146f7-30ad-4244-a9b2-384f2b7efef1"/>
    <ds:schemaRef ds:uri="eadda2c0-acd3-4967-82cb-aa97d49beb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496871B-B2D5-496B-98D3-556FBD1673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133</TotalTime>
  <Words>8</Words>
  <Application>Microsoft Office PowerPoint</Application>
  <PresentationFormat>A3 (297 x 420 mm)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 Extrabold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Flora LOAEC</dc:creator>
  <cp:lastModifiedBy>Flora LOAEC</cp:lastModifiedBy>
  <cp:revision>2</cp:revision>
  <dcterms:created xsi:type="dcterms:W3CDTF">2023-10-31T11:33:18Z</dcterms:created>
  <dcterms:modified xsi:type="dcterms:W3CDTF">2024-10-09T09:27:14Z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0x010100347E19C97E428F4782FF1872ED2FB871</vt:lpwstr>
  </property>
  <property fmtid="{D5CDD505-2E9C-101B-9397-08002B2CF9AE}" pid="3" name="MediaServiceImageTags">
    <vt:lpwstr/>
  </property>
</Properties>
</file>