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9B09"/>
    <a:srgbClr val="0082D2"/>
    <a:srgbClr val="5CA7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034922-4D79-459A-A9B1-F965E747F059}" v="6" dt="2024-11-07T15:54:46.7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0" d="100"/>
          <a:sy n="40" d="100"/>
        </p:scale>
        <p:origin x="23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A7B9-3466-45FF-BA9B-2B7C18995C11}" type="datetimeFigureOut">
              <a:rPr lang="fr-FR" smtClean="0"/>
              <a:t>25/11/2024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92389-064D-4CA2-98EF-9B01BE9E99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0225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A7B9-3466-45FF-BA9B-2B7C18995C11}" type="datetimeFigureOut">
              <a:rPr lang="fr-FR" smtClean="0"/>
              <a:t>25/11/2024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92389-064D-4CA2-98EF-9B01BE9E99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1850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A7B9-3466-45FF-BA9B-2B7C18995C11}" type="datetimeFigureOut">
              <a:rPr lang="fr-FR" smtClean="0"/>
              <a:t>25/11/2024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92389-064D-4CA2-98EF-9B01BE9E99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292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A7B9-3466-45FF-BA9B-2B7C18995C11}" type="datetimeFigureOut">
              <a:rPr lang="fr-FR" smtClean="0"/>
              <a:t>25/11/2024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92389-064D-4CA2-98EF-9B01BE9E99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6922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A7B9-3466-45FF-BA9B-2B7C18995C11}" type="datetimeFigureOut">
              <a:rPr lang="fr-FR" smtClean="0"/>
              <a:t>25/11/2024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92389-064D-4CA2-98EF-9B01BE9E99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1952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A7B9-3466-45FF-BA9B-2B7C18995C11}" type="datetimeFigureOut">
              <a:rPr lang="fr-FR" smtClean="0"/>
              <a:t>25/11/2024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92389-064D-4CA2-98EF-9B01BE9E99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0789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A7B9-3466-45FF-BA9B-2B7C18995C11}" type="datetimeFigureOut">
              <a:rPr lang="fr-FR" smtClean="0"/>
              <a:t>25/11/2024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92389-064D-4CA2-98EF-9B01BE9E99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221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A7B9-3466-45FF-BA9B-2B7C18995C11}" type="datetimeFigureOut">
              <a:rPr lang="fr-FR" smtClean="0"/>
              <a:t>25/11/2024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92389-064D-4CA2-98EF-9B01BE9E99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1803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A7B9-3466-45FF-BA9B-2B7C18995C11}" type="datetimeFigureOut">
              <a:rPr lang="fr-FR" smtClean="0"/>
              <a:t>25/11/2024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92389-064D-4CA2-98EF-9B01BE9E99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513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A7B9-3466-45FF-BA9B-2B7C18995C11}" type="datetimeFigureOut">
              <a:rPr lang="fr-FR" smtClean="0"/>
              <a:t>25/11/2024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92389-064D-4CA2-98EF-9B01BE9E99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2477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A7B9-3466-45FF-BA9B-2B7C18995C11}" type="datetimeFigureOut">
              <a:rPr lang="fr-FR" smtClean="0"/>
              <a:t>25/11/2024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92389-064D-4CA2-98EF-9B01BE9E99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290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2A7B9-3466-45FF-BA9B-2B7C18995C11}" type="datetimeFigureOut">
              <a:rPr lang="fr-FR" smtClean="0"/>
              <a:t>25/11/2024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92389-064D-4CA2-98EF-9B01BE9E99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359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Une image contenant capture d’écran, texte, graphisme, Caractère coloré&#10;&#10;Description générée automatiquement">
            <a:extLst>
              <a:ext uri="{FF2B5EF4-FFF2-40B4-BE49-F238E27FC236}">
                <a16:creationId xmlns:a16="http://schemas.microsoft.com/office/drawing/2014/main" id="{A29E4A9E-A717-2D47-3706-40A06A1ACB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16" y="116130"/>
            <a:ext cx="1900989" cy="128804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49B56C0-6BB5-FF3A-4333-6EB2EE4A528D}"/>
              </a:ext>
            </a:extLst>
          </p:cNvPr>
          <p:cNvSpPr/>
          <p:nvPr/>
        </p:nvSpPr>
        <p:spPr>
          <a:xfrm>
            <a:off x="2021305" y="0"/>
            <a:ext cx="7579895" cy="1404171"/>
          </a:xfrm>
          <a:prstGeom prst="rect">
            <a:avLst/>
          </a:prstGeom>
          <a:solidFill>
            <a:srgbClr val="0082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2400" dirty="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ENSEIGNEMENT CATHOLIQUE DU FINISTÈRE</a:t>
            </a:r>
          </a:p>
          <a:p>
            <a:pPr algn="r"/>
            <a:r>
              <a:rPr lang="fr-FR" sz="2400" dirty="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ENSEIGNANTS RÉFÉRENTS </a:t>
            </a:r>
            <a:r>
              <a:rPr lang="fr-FR" sz="240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– 2024/2025 </a:t>
            </a:r>
            <a:endParaRPr lang="fr-FR" sz="2400" dirty="0"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pic>
        <p:nvPicPr>
          <p:cNvPr id="2" name="Image 1" descr="Une image contenant texte, carte, diagramme&#10;&#10;Description générée automatiquement">
            <a:extLst>
              <a:ext uri="{FF2B5EF4-FFF2-40B4-BE49-F238E27FC236}">
                <a16:creationId xmlns:a16="http://schemas.microsoft.com/office/drawing/2014/main" id="{B3138671-8976-26F9-4D2A-7F0AAB9820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525" y="2380648"/>
            <a:ext cx="8985738" cy="945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2910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adda2c0-acd3-4967-82cb-aa97d49beb2d" xsi:nil="true"/>
    <lcf76f155ced4ddcb4097134ff3c332f xmlns="673146f7-30ad-4244-a9b2-384f2b7efef1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7E19C97E428F4782FF1872ED2FB871" ma:contentTypeVersion="14" ma:contentTypeDescription="Crée un document." ma:contentTypeScope="" ma:versionID="2dc07d7691bfc84c84705f69d399bb3a">
  <xsd:schema xmlns:xsd="http://www.w3.org/2001/XMLSchema" xmlns:xs="http://www.w3.org/2001/XMLSchema" xmlns:p="http://schemas.microsoft.com/office/2006/metadata/properties" xmlns:ns2="673146f7-30ad-4244-a9b2-384f2b7efef1" xmlns:ns3="eadda2c0-acd3-4967-82cb-aa97d49beb2d" targetNamespace="http://schemas.microsoft.com/office/2006/metadata/properties" ma:root="true" ma:fieldsID="c50c77e3038fd2c315133d6c28259608" ns2:_="" ns3:_="">
    <xsd:import namespace="673146f7-30ad-4244-a9b2-384f2b7efef1"/>
    <xsd:import namespace="eadda2c0-acd3-4967-82cb-aa97d49beb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3146f7-30ad-4244-a9b2-384f2b7efe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Balises d’images" ma:readOnly="false" ma:fieldId="{5cf76f15-5ced-4ddc-b409-7134ff3c332f}" ma:taxonomyMulti="true" ma:sspId="fdf02776-3e83-45ae-bba6-010283ecdd7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dda2c0-acd3-4967-82cb-aa97d49beb2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2dbd975f-b5d4-455c-b873-d499d61e9a38}" ma:internalName="TaxCatchAll" ma:showField="CatchAllData" ma:web="eadda2c0-acd3-4967-82cb-aa97d49beb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96871B-B2D5-496B-98D3-556FBD1673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153526-67FA-4A03-9917-C71045EB37D3}">
  <ds:schemaRefs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eadda2c0-acd3-4967-82cb-aa97d49beb2d"/>
    <ds:schemaRef ds:uri="http://purl.org/dc/terms/"/>
    <ds:schemaRef ds:uri="http://schemas.microsoft.com/office/infopath/2007/PartnerControls"/>
    <ds:schemaRef ds:uri="673146f7-30ad-4244-a9b2-384f2b7efef1"/>
  </ds:schemaRefs>
</ds:datastoreItem>
</file>

<file path=customXml/itemProps3.xml><?xml version="1.0" encoding="utf-8"?>
<ds:datastoreItem xmlns:ds="http://schemas.openxmlformats.org/officeDocument/2006/customXml" ds:itemID="{5C98308E-B389-4C7E-AEC8-28ECB9F4B2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3146f7-30ad-4244-a9b2-384f2b7efef1"/>
    <ds:schemaRef ds:uri="eadda2c0-acd3-4967-82cb-aa97d49beb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133</TotalTime>
  <Words>8</Words>
  <Application>Microsoft Office PowerPoint</Application>
  <PresentationFormat>A3 (297 x 420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 Extrabold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Flora LOAEC</dc:creator>
  <cp:lastModifiedBy>Mariannick TESSONNEAU</cp:lastModifiedBy>
  <cp:revision>6</cp:revision>
  <dcterms:created xsi:type="dcterms:W3CDTF">2023-10-31T11:33:18Z</dcterms:created>
  <dcterms:modified xsi:type="dcterms:W3CDTF">2024-11-25T10:58:40Z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0x010100347E19C97E428F4782FF1872ED2FB871</vt:lpwstr>
  </property>
  <property fmtid="{D5CDD505-2E9C-101B-9397-08002B2CF9AE}" pid="3" name="MediaServiceImageTags">
    <vt:lpwstr/>
  </property>
</Properties>
</file>