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6" r:id="rId6"/>
    <p:sldId id="257" r:id="rId7"/>
    <p:sldId id="260" r:id="rId8"/>
    <p:sldId id="261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B75528-6508-E801-D4CB-30682D129CE8}" v="223" dt="2025-09-04T14:30:36.579"/>
    <p1510:client id="{8D753A4F-E119-362A-A0B8-068545CBF554}" v="43" dt="2025-09-05T08:33:23.707"/>
    <p1510:client id="{B962B35C-3D86-4014-A3B7-6C8D61F3AF5F}" v="217" dt="2025-09-04T14:23:48.577"/>
    <p1510:client id="{F18A567D-BBF4-16A5-9355-A3A6A894638C}" v="635" dt="2025-09-04T14:16:32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ORSINI" userId="S::marie.orsini@enseignement-catholique.bzh::07c59f48-b8b6-4523-a015-3741ab45c1de" providerId="AD" clId="Web-{10B75528-6508-E801-D4CB-30682D129CE8}"/>
    <pc:docChg chg="modSld">
      <pc:chgData name="Marie ORSINI" userId="S::marie.orsini@enseignement-catholique.bzh::07c59f48-b8b6-4523-a015-3741ab45c1de" providerId="AD" clId="Web-{10B75528-6508-E801-D4CB-30682D129CE8}" dt="2025-09-04T14:30:36.579" v="219" actId="14100"/>
      <pc:docMkLst>
        <pc:docMk/>
      </pc:docMkLst>
      <pc:sldChg chg="modSp">
        <pc:chgData name="Marie ORSINI" userId="S::marie.orsini@enseignement-catholique.bzh::07c59f48-b8b6-4523-a015-3741ab45c1de" providerId="AD" clId="Web-{10B75528-6508-E801-D4CB-30682D129CE8}" dt="2025-09-04T14:26:55.200" v="71" actId="20577"/>
        <pc:sldMkLst>
          <pc:docMk/>
          <pc:sldMk cId="3784089036" sldId="256"/>
        </pc:sldMkLst>
        <pc:spChg chg="mod">
          <ac:chgData name="Marie ORSINI" userId="S::marie.orsini@enseignement-catholique.bzh::07c59f48-b8b6-4523-a015-3741ab45c1de" providerId="AD" clId="Web-{10B75528-6508-E801-D4CB-30682D129CE8}" dt="2025-09-04T14:26:55.200" v="71" actId="20577"/>
          <ac:spMkLst>
            <pc:docMk/>
            <pc:sldMk cId="3784089036" sldId="256"/>
            <ac:spMk id="2" creationId="{00000000-0000-0000-0000-000000000000}"/>
          </ac:spMkLst>
        </pc:spChg>
      </pc:sldChg>
      <pc:sldChg chg="delSp">
        <pc:chgData name="Marie ORSINI" userId="S::marie.orsini@enseignement-catholique.bzh::07c59f48-b8b6-4523-a015-3741ab45c1de" providerId="AD" clId="Web-{10B75528-6508-E801-D4CB-30682D129CE8}" dt="2025-09-04T14:27:02.935" v="72"/>
        <pc:sldMkLst>
          <pc:docMk/>
          <pc:sldMk cId="3689518664" sldId="257"/>
        </pc:sldMkLst>
        <pc:picChg chg="del">
          <ac:chgData name="Marie ORSINI" userId="S::marie.orsini@enseignement-catholique.bzh::07c59f48-b8b6-4523-a015-3741ab45c1de" providerId="AD" clId="Web-{10B75528-6508-E801-D4CB-30682D129CE8}" dt="2025-09-04T14:27:02.935" v="72"/>
          <ac:picMkLst>
            <pc:docMk/>
            <pc:sldMk cId="3689518664" sldId="257"/>
            <ac:picMk id="5" creationId="{BA00D8D5-4D62-424C-2030-ABD6720D7555}"/>
          </ac:picMkLst>
        </pc:picChg>
      </pc:sldChg>
      <pc:sldChg chg="modSp">
        <pc:chgData name="Marie ORSINI" userId="S::marie.orsini@enseignement-catholique.bzh::07c59f48-b8b6-4523-a015-3741ab45c1de" providerId="AD" clId="Web-{10B75528-6508-E801-D4CB-30682D129CE8}" dt="2025-09-04T14:27:54.186" v="87" actId="14100"/>
        <pc:sldMkLst>
          <pc:docMk/>
          <pc:sldMk cId="1157189951" sldId="260"/>
        </pc:sldMkLst>
        <pc:spChg chg="mod">
          <ac:chgData name="Marie ORSINI" userId="S::marie.orsini@enseignement-catholique.bzh::07c59f48-b8b6-4523-a015-3741ab45c1de" providerId="AD" clId="Web-{10B75528-6508-E801-D4CB-30682D129CE8}" dt="2025-09-04T14:27:28.623" v="81" actId="20577"/>
          <ac:spMkLst>
            <pc:docMk/>
            <pc:sldMk cId="1157189951" sldId="260"/>
            <ac:spMk id="3" creationId="{73622303-5A32-2021-9DA5-141EA54B87E4}"/>
          </ac:spMkLst>
        </pc:spChg>
        <pc:picChg chg="mod">
          <ac:chgData name="Marie ORSINI" userId="S::marie.orsini@enseignement-catholique.bzh::07c59f48-b8b6-4523-a015-3741ab45c1de" providerId="AD" clId="Web-{10B75528-6508-E801-D4CB-30682D129CE8}" dt="2025-09-04T14:27:54.186" v="87" actId="14100"/>
          <ac:picMkLst>
            <pc:docMk/>
            <pc:sldMk cId="1157189951" sldId="260"/>
            <ac:picMk id="4" creationId="{ADF2FE52-E54C-9520-D203-7ABA0C8C8E1A}"/>
          </ac:picMkLst>
        </pc:picChg>
      </pc:sldChg>
      <pc:sldChg chg="modSp">
        <pc:chgData name="Marie ORSINI" userId="S::marie.orsini@enseignement-catholique.bzh::07c59f48-b8b6-4523-a015-3741ab45c1de" providerId="AD" clId="Web-{10B75528-6508-E801-D4CB-30682D129CE8}" dt="2025-09-04T14:30:36.579" v="219" actId="14100"/>
        <pc:sldMkLst>
          <pc:docMk/>
          <pc:sldMk cId="3548255580" sldId="261"/>
        </pc:sldMkLst>
        <pc:spChg chg="mod">
          <ac:chgData name="Marie ORSINI" userId="S::marie.orsini@enseignement-catholique.bzh::07c59f48-b8b6-4523-a015-3741ab45c1de" providerId="AD" clId="Web-{10B75528-6508-E801-D4CB-30682D129CE8}" dt="2025-09-04T14:30:36.579" v="219" actId="14100"/>
          <ac:spMkLst>
            <pc:docMk/>
            <pc:sldMk cId="3548255580" sldId="261"/>
            <ac:spMk id="3" creationId="{859B8C86-4A55-C88E-E780-BFA327D949E0}"/>
          </ac:spMkLst>
        </pc:spChg>
      </pc:sldChg>
    </pc:docChg>
  </pc:docChgLst>
  <pc:docChgLst>
    <pc:chgData name="Sonia BELLEC" userId="S::sonia.bellec@enseignement-catholique.bzh::c3a2bc4e-b79e-4712-8e49-02380cf83d61" providerId="AD" clId="Web-{8D753A4F-E119-362A-A0B8-068545CBF554}"/>
    <pc:docChg chg="modSld">
      <pc:chgData name="Sonia BELLEC" userId="S::sonia.bellec@enseignement-catholique.bzh::c3a2bc4e-b79e-4712-8e49-02380cf83d61" providerId="AD" clId="Web-{8D753A4F-E119-362A-A0B8-068545CBF554}" dt="2025-09-05T08:33:23.707" v="33" actId="1076"/>
      <pc:docMkLst>
        <pc:docMk/>
      </pc:docMkLst>
      <pc:sldChg chg="modSp">
        <pc:chgData name="Sonia BELLEC" userId="S::sonia.bellec@enseignement-catholique.bzh::c3a2bc4e-b79e-4712-8e49-02380cf83d61" providerId="AD" clId="Web-{8D753A4F-E119-362A-A0B8-068545CBF554}" dt="2025-09-05T08:22:45.313" v="14" actId="20577"/>
        <pc:sldMkLst>
          <pc:docMk/>
          <pc:sldMk cId="3784089036" sldId="256"/>
        </pc:sldMkLst>
        <pc:spChg chg="mod">
          <ac:chgData name="Sonia BELLEC" userId="S::sonia.bellec@enseignement-catholique.bzh::c3a2bc4e-b79e-4712-8e49-02380cf83d61" providerId="AD" clId="Web-{8D753A4F-E119-362A-A0B8-068545CBF554}" dt="2025-09-05T08:22:45.313" v="14" actId="20577"/>
          <ac:spMkLst>
            <pc:docMk/>
            <pc:sldMk cId="3784089036" sldId="256"/>
            <ac:spMk id="2" creationId="{00000000-0000-0000-0000-000000000000}"/>
          </ac:spMkLst>
        </pc:spChg>
      </pc:sldChg>
      <pc:sldChg chg="addSp modSp">
        <pc:chgData name="Sonia BELLEC" userId="S::sonia.bellec@enseignement-catholique.bzh::c3a2bc4e-b79e-4712-8e49-02380cf83d61" providerId="AD" clId="Web-{8D753A4F-E119-362A-A0B8-068545CBF554}" dt="2025-09-05T08:23:25.438" v="16" actId="1076"/>
        <pc:sldMkLst>
          <pc:docMk/>
          <pc:sldMk cId="3689518664" sldId="257"/>
        </pc:sldMkLst>
        <pc:picChg chg="add mod">
          <ac:chgData name="Sonia BELLEC" userId="S::sonia.bellec@enseignement-catholique.bzh::c3a2bc4e-b79e-4712-8e49-02380cf83d61" providerId="AD" clId="Web-{8D753A4F-E119-362A-A0B8-068545CBF554}" dt="2025-09-05T08:23:25.438" v="16" actId="1076"/>
          <ac:picMkLst>
            <pc:docMk/>
            <pc:sldMk cId="3689518664" sldId="257"/>
            <ac:picMk id="4" creationId="{F3B809E0-A85F-90EA-73C0-8783FEB5CDA8}"/>
          </ac:picMkLst>
        </pc:picChg>
      </pc:sldChg>
      <pc:sldChg chg="modSp">
        <pc:chgData name="Sonia BELLEC" userId="S::sonia.bellec@enseignement-catholique.bzh::c3a2bc4e-b79e-4712-8e49-02380cf83d61" providerId="AD" clId="Web-{8D753A4F-E119-362A-A0B8-068545CBF554}" dt="2025-09-05T08:22:27.438" v="13" actId="20577"/>
        <pc:sldMkLst>
          <pc:docMk/>
          <pc:sldMk cId="3264813456" sldId="259"/>
        </pc:sldMkLst>
        <pc:spChg chg="mod">
          <ac:chgData name="Sonia BELLEC" userId="S::sonia.bellec@enseignement-catholique.bzh::c3a2bc4e-b79e-4712-8e49-02380cf83d61" providerId="AD" clId="Web-{8D753A4F-E119-362A-A0B8-068545CBF554}" dt="2025-09-05T08:22:27.438" v="13" actId="20577"/>
          <ac:spMkLst>
            <pc:docMk/>
            <pc:sldMk cId="3264813456" sldId="259"/>
            <ac:spMk id="5" creationId="{B39B872E-C40B-23AB-D794-ED308BCDEA5E}"/>
          </ac:spMkLst>
        </pc:spChg>
      </pc:sldChg>
      <pc:sldChg chg="modSp">
        <pc:chgData name="Sonia BELLEC" userId="S::sonia.bellec@enseignement-catholique.bzh::c3a2bc4e-b79e-4712-8e49-02380cf83d61" providerId="AD" clId="Web-{8D753A4F-E119-362A-A0B8-068545CBF554}" dt="2025-09-05T08:33:23.707" v="33" actId="1076"/>
        <pc:sldMkLst>
          <pc:docMk/>
          <pc:sldMk cId="1157189951" sldId="260"/>
        </pc:sldMkLst>
        <pc:spChg chg="mod">
          <ac:chgData name="Sonia BELLEC" userId="S::sonia.bellec@enseignement-catholique.bzh::c3a2bc4e-b79e-4712-8e49-02380cf83d61" providerId="AD" clId="Web-{8D753A4F-E119-362A-A0B8-068545CBF554}" dt="2025-09-05T08:33:21.364" v="32" actId="20577"/>
          <ac:spMkLst>
            <pc:docMk/>
            <pc:sldMk cId="1157189951" sldId="260"/>
            <ac:spMk id="3" creationId="{73622303-5A32-2021-9DA5-141EA54B87E4}"/>
          </ac:spMkLst>
        </pc:spChg>
        <pc:picChg chg="mod">
          <ac:chgData name="Sonia BELLEC" userId="S::sonia.bellec@enseignement-catholique.bzh::c3a2bc4e-b79e-4712-8e49-02380cf83d61" providerId="AD" clId="Web-{8D753A4F-E119-362A-A0B8-068545CBF554}" dt="2025-09-05T08:33:23.707" v="33" actId="1076"/>
          <ac:picMkLst>
            <pc:docMk/>
            <pc:sldMk cId="1157189951" sldId="260"/>
            <ac:picMk id="4" creationId="{ADF2FE52-E54C-9520-D203-7ABA0C8C8E1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9B872E-C40B-23AB-D794-ED308BCDEA5E}"/>
              </a:ext>
            </a:extLst>
          </p:cNvPr>
          <p:cNvSpPr txBox="1"/>
          <p:nvPr/>
        </p:nvSpPr>
        <p:spPr>
          <a:xfrm>
            <a:off x="1652107" y="2366154"/>
            <a:ext cx="9380613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bg1"/>
                </a:solidFill>
              </a:rPr>
              <a:t>Mise </a:t>
            </a:r>
            <a:r>
              <a:rPr lang="en-US" sz="4000" b="1" dirty="0" err="1">
                <a:solidFill>
                  <a:schemeClr val="bg1"/>
                </a:solidFill>
              </a:rPr>
              <a:t>en</a:t>
            </a:r>
            <a:r>
              <a:rPr lang="en-US" sz="4000" b="1" dirty="0">
                <a:solidFill>
                  <a:schemeClr val="bg1"/>
                </a:solidFill>
              </a:rPr>
              <a:t> oeuvre du </a:t>
            </a:r>
            <a:r>
              <a:rPr lang="en-US" sz="4000" b="1" dirty="0" err="1">
                <a:solidFill>
                  <a:schemeClr val="bg1"/>
                </a:solidFill>
              </a:rPr>
              <a:t>programme</a:t>
            </a:r>
            <a:r>
              <a:rPr lang="en-US" sz="4000" b="1" dirty="0">
                <a:solidFill>
                  <a:schemeClr val="bg1"/>
                </a:solidFill>
              </a:rPr>
              <a:t> EVARS</a:t>
            </a:r>
          </a:p>
          <a:p>
            <a:pPr algn="ctr"/>
            <a:r>
              <a:rPr lang="en-US" sz="4000" dirty="0" err="1">
                <a:solidFill>
                  <a:schemeClr val="bg1"/>
                </a:solidFill>
              </a:rPr>
              <a:t>Éducation</a:t>
            </a:r>
            <a:r>
              <a:rPr lang="en-US" sz="4000" dirty="0">
                <a:solidFill>
                  <a:schemeClr val="bg1"/>
                </a:solidFill>
              </a:rPr>
              <a:t> à la Vie Affective, </a:t>
            </a:r>
            <a:r>
              <a:rPr lang="en-US" sz="4000" dirty="0" err="1">
                <a:solidFill>
                  <a:schemeClr val="bg1"/>
                </a:solidFill>
              </a:rPr>
              <a:t>Relationnelle</a:t>
            </a:r>
            <a:r>
              <a:rPr lang="en-US" sz="4000" dirty="0">
                <a:solidFill>
                  <a:schemeClr val="bg1"/>
                </a:solidFill>
              </a:rPr>
              <a:t> et </a:t>
            </a:r>
            <a:r>
              <a:rPr lang="en-US" sz="4000" dirty="0" err="1">
                <a:solidFill>
                  <a:schemeClr val="bg1"/>
                </a:solidFill>
              </a:rPr>
              <a:t>sexuelle</a:t>
            </a:r>
          </a:p>
        </p:txBody>
      </p:sp>
    </p:spTree>
    <p:extLst>
      <p:ext uri="{BB962C8B-B14F-4D97-AF65-F5344CB8AC3E}">
        <p14:creationId xmlns:p14="http://schemas.microsoft.com/office/powerpoint/2010/main" val="3264813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99371" y="924035"/>
            <a:ext cx="10793259" cy="3869846"/>
          </a:xfrm>
        </p:spPr>
        <p:txBody>
          <a:bodyPr>
            <a:normAutofit fontScale="90000"/>
          </a:bodyPr>
          <a:lstStyle/>
          <a:p>
            <a:r>
              <a:rPr lang="fr-FR" dirty="0"/>
              <a:t>Au collège, l'éducation à la sexualité vient en complément de la vie affective et relationnelle abordée à l'école primaire (programme EVAR).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3834DE-84BE-DF3C-D79E-E408232837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AAB7BA-965E-C29D-97C6-C3C43C61C5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206" y="349924"/>
            <a:ext cx="11743149" cy="1886559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/>
              <a:t>Trois axes communs à l'ensemble des niveaux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08800C-A1CD-1771-3403-55100DDB2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534" y="2787846"/>
            <a:ext cx="9853808" cy="272047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/>
              <a:t>Se connaître, vivre et grandir avec son corps</a:t>
            </a:r>
            <a:endParaRPr lang="en-US" sz="2500"/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/>
              <a:t>Rencontrer les autres et construire avec eux des relations, s'y épanouir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/>
              <a:t>Trouver sa place dans la société, y être libre et responsable</a:t>
            </a:r>
          </a:p>
        </p:txBody>
      </p:sp>
      <p:pic>
        <p:nvPicPr>
          <p:cNvPr id="4" name="Image 3" descr="Une image contenant clipart, cercle, Graphique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F3B809E0-A85F-90EA-73C0-8783FEB5CD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1227" y="1837504"/>
            <a:ext cx="189547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18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C73751B-0C04-4B07-B392-782D5E08D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09AF63-D1AE-DAA4-4393-61BA82813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206" y="349924"/>
            <a:ext cx="11743149" cy="114543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/>
              <a:t>Mise en œuvre du programme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622303-5A32-2021-9DA5-141EA54B87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786" y="1354552"/>
            <a:ext cx="11493349" cy="349255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60000"/>
              </a:lnSpc>
            </a:pPr>
            <a:r>
              <a:rPr lang="fr-FR" sz="2500" i="1" dirty="0"/>
              <a:t>Ce travail prend appui sur les acquis de l'école primaire.</a:t>
            </a:r>
            <a:endParaRPr lang="en-US" dirty="0"/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3 séances annuelles spécifiques et obligatoires menées en classe par les enseignants</a:t>
            </a:r>
            <a:endParaRPr lang="en-US" sz="2500" dirty="0"/>
          </a:p>
          <a:p>
            <a:pPr marL="342900" indent="-342900" algn="l">
              <a:lnSpc>
                <a:spcPct val="160000"/>
              </a:lnSpc>
              <a:buFont typeface="Arial,Sans-Serif" panose="020B0604020202020204" pitchFamily="34" charset="0"/>
              <a:buChar char="•"/>
            </a:pPr>
            <a:r>
              <a:rPr lang="fr-FR" sz="2500" dirty="0"/>
              <a:t>Des compétences et des notions qui s'intègrent :</a:t>
            </a:r>
            <a:endParaRPr lang="en-US" sz="2500" dirty="0"/>
          </a:p>
          <a:p>
            <a:pPr algn="l">
              <a:lnSpc>
                <a:spcPct val="160000"/>
              </a:lnSpc>
            </a:pPr>
            <a:r>
              <a:rPr lang="fr-FR" sz="2500" dirty="0"/>
              <a:t>   - aux autres disciplines : </a:t>
            </a:r>
            <a:r>
              <a:rPr lang="fr-FR" sz="2500" i="1" dirty="0"/>
              <a:t>Éducation Morale et Civique, Sciences, EPS ... </a:t>
            </a:r>
          </a:p>
          <a:p>
            <a:pPr algn="l">
              <a:lnSpc>
                <a:spcPct val="160000"/>
              </a:lnSpc>
            </a:pPr>
            <a:r>
              <a:rPr lang="fr-FR" sz="2500" dirty="0"/>
              <a:t>   - au Socle commun de connaissances, de compétences et de culture : </a:t>
            </a:r>
            <a:r>
              <a:rPr lang="fr-FR" sz="2500" i="1" dirty="0"/>
              <a:t>éducation à la citoyenneté et à la santé, développement des compétences psychosociales...</a:t>
            </a:r>
            <a:endParaRPr lang="en-US" sz="2500" i="1"/>
          </a:p>
          <a:p>
            <a:pPr marL="342900" indent="-342900" algn="l">
              <a:lnSpc>
                <a:spcPct val="160000"/>
              </a:lnSpc>
              <a:buChar char="•"/>
            </a:pPr>
            <a:endParaRPr lang="fr-FR" sz="25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F2FE52-E54C-9520-D203-7ABA0C8C8E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6853" y="2744390"/>
            <a:ext cx="1650436" cy="137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189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CDB8FF-77A3-04B0-BDE7-D084B324A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3C3240-A289-C40B-0B40-B54E88894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206" y="349924"/>
            <a:ext cx="11743149" cy="177173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/>
              <a:t>Exemples de notions / compétences abordées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9B8C86-4A55-C88E-E780-BFA327D94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466" y="2109353"/>
            <a:ext cx="11189917" cy="406702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Comprendre et apprendre à vivre avec les changements de son corps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Trouver sa place au sein d'un groupe sans renier ses propres sentiments, respecter les autres et en être respecté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Distinguer vie publique et vie privée, en réfléchissant à ce que signifie la liberté individuelle, en particulier sur les réseaux sociaux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...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endParaRPr lang="fr-FR" sz="2500"/>
          </a:p>
          <a:p>
            <a:pPr marL="342900" indent="-342900" algn="l">
              <a:lnSpc>
                <a:spcPct val="160000"/>
              </a:lnSpc>
              <a:buChar char="•"/>
            </a:pPr>
            <a:endParaRPr lang="fr-FR" sz="2500"/>
          </a:p>
        </p:txBody>
      </p:sp>
    </p:spTree>
    <p:extLst>
      <p:ext uri="{BB962C8B-B14F-4D97-AF65-F5344CB8AC3E}">
        <p14:creationId xmlns:p14="http://schemas.microsoft.com/office/powerpoint/2010/main" val="35482555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646FA8A70D1C4E87F0A35B2ADB7FF5" ma:contentTypeVersion="18" ma:contentTypeDescription="Crée un document." ma:contentTypeScope="" ma:versionID="c8d824590d69a8ed30144afbce93ac02">
  <xsd:schema xmlns:xsd="http://www.w3.org/2001/XMLSchema" xmlns:xs="http://www.w3.org/2001/XMLSchema" xmlns:p="http://schemas.microsoft.com/office/2006/metadata/properties" xmlns:ns2="5f9dacf7-239d-4164-aef2-fac7548b1069" xmlns:ns3="87531ee1-9117-45d4-b5b1-dc0cebf3c246" targetNamespace="http://schemas.microsoft.com/office/2006/metadata/properties" ma:root="true" ma:fieldsID="5f1a6244c378d02c9b4f7b609659e82b" ns2:_="" ns3:_="">
    <xsd:import namespace="5f9dacf7-239d-4164-aef2-fac7548b1069"/>
    <xsd:import namespace="87531ee1-9117-45d4-b5b1-dc0cebf3c24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dacf7-239d-4164-aef2-fac7548b10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4e73274-5bd0-40d0-9417-d6deb2651191}" ma:internalName="TaxCatchAll" ma:showField="CatchAllData" ma:web="5f9dacf7-239d-4164-aef2-fac7548b10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31ee1-9117-45d4-b5b1-dc0cebf3c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fdf02776-3e83-45ae-bba6-010283ecdd7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531ee1-9117-45d4-b5b1-dc0cebf3c246">
      <Terms xmlns="http://schemas.microsoft.com/office/infopath/2007/PartnerControls"/>
    </lcf76f155ced4ddcb4097134ff3c332f>
    <TaxCatchAll xmlns="5f9dacf7-239d-4164-aef2-fac7548b1069" xsi:nil="true"/>
  </documentManagement>
</p:properties>
</file>

<file path=customXml/itemProps1.xml><?xml version="1.0" encoding="utf-8"?>
<ds:datastoreItem xmlns:ds="http://schemas.openxmlformats.org/officeDocument/2006/customXml" ds:itemID="{9C0D3596-1166-4ED6-8A11-4DEDED10CD1D}">
  <ds:schemaRefs>
    <ds:schemaRef ds:uri="5f9dacf7-239d-4164-aef2-fac7548b1069"/>
    <ds:schemaRef ds:uri="87531ee1-9117-45d4-b5b1-dc0cebf3c24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83D1602-73C6-41CE-BE24-E77D28226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74A604-D87E-4C21-9570-7CB639C58029}">
  <ds:schemaRefs>
    <ds:schemaRef ds:uri="5f9dacf7-239d-4164-aef2-fac7548b1069"/>
    <ds:schemaRef ds:uri="87531ee1-9117-45d4-b5b1-dc0cebf3c246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5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Au collège, l'éducation à la sexualité vient en complément de la vie affective et relationnelle abordée à l'école primaire (programme EVAR).</vt:lpstr>
      <vt:lpstr>Trois axes communs à l'ensemble des niveaux</vt:lpstr>
      <vt:lpstr>Mise en œuvre du programme</vt:lpstr>
      <vt:lpstr>Exemples de notions / compétences abordées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52</cp:revision>
  <dcterms:created xsi:type="dcterms:W3CDTF">2025-09-04T13:47:43Z</dcterms:created>
  <dcterms:modified xsi:type="dcterms:W3CDTF">2025-09-05T08:33:26Z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0x010100AD646FA8A70D1C4E87F0A35B2ADB7FF5</vt:lpwstr>
  </property>
  <property fmtid="{D5CDD505-2E9C-101B-9397-08002B2CF9AE}" pid="3" name="MediaServiceImageTags">
    <vt:lpwstr/>
  </property>
</Properties>
</file>