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56" r:id="rId6"/>
    <p:sldId id="257" r:id="rId7"/>
    <p:sldId id="260" r:id="rId8"/>
    <p:sldId id="261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FDFC23-42EE-11DC-E115-EF807C910BB6}" v="34" dt="2025-09-05T08:33:46.203"/>
    <p1510:client id="{B693EFE7-1F03-47EF-A8F5-619FD7111F46}" v="21" dt="2025-09-05T07:52:35.182"/>
    <p1510:client id="{B962B35C-3D86-4014-A3B7-6C8D61F3AF5F}" v="217" dt="2025-09-04T14:23:48.577"/>
    <p1510:client id="{F18A567D-BBF4-16A5-9355-A3A6A894638C}" v="635" dt="2025-09-04T14:16:32.4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ia BELLEC" userId="S::sonia.bellec@enseignement-catholique.bzh::c3a2bc4e-b79e-4712-8e49-02380cf83d61" providerId="AD" clId="Web-{0CFDFC23-42EE-11DC-E115-EF807C910BB6}"/>
    <pc:docChg chg="modSld">
      <pc:chgData name="Sonia BELLEC" userId="S::sonia.bellec@enseignement-catholique.bzh::c3a2bc4e-b79e-4712-8e49-02380cf83d61" providerId="AD" clId="Web-{0CFDFC23-42EE-11DC-E115-EF807C910BB6}" dt="2025-09-05T08:33:46.203" v="32" actId="20577"/>
      <pc:docMkLst>
        <pc:docMk/>
      </pc:docMkLst>
      <pc:sldChg chg="addSp delSp modSp">
        <pc:chgData name="Sonia BELLEC" userId="S::sonia.bellec@enseignement-catholique.bzh::c3a2bc4e-b79e-4712-8e49-02380cf83d61" providerId="AD" clId="Web-{0CFDFC23-42EE-11DC-E115-EF807C910BB6}" dt="2025-09-05T08:33:46.203" v="32" actId="20577"/>
        <pc:sldMkLst>
          <pc:docMk/>
          <pc:sldMk cId="1157189951" sldId="260"/>
        </pc:sldMkLst>
        <pc:spChg chg="mod">
          <ac:chgData name="Sonia BELLEC" userId="S::sonia.bellec@enseignement-catholique.bzh::c3a2bc4e-b79e-4712-8e49-02380cf83d61" providerId="AD" clId="Web-{0CFDFC23-42EE-11DC-E115-EF807C910BB6}" dt="2025-09-05T08:19:35.029" v="8" actId="1076"/>
          <ac:spMkLst>
            <pc:docMk/>
            <pc:sldMk cId="1157189951" sldId="260"/>
            <ac:spMk id="2" creationId="{5909AF63-D1AE-DAA4-4393-61BA82813056}"/>
          </ac:spMkLst>
        </pc:spChg>
        <pc:spChg chg="mod">
          <ac:chgData name="Sonia BELLEC" userId="S::sonia.bellec@enseignement-catholique.bzh::c3a2bc4e-b79e-4712-8e49-02380cf83d61" providerId="AD" clId="Web-{0CFDFC23-42EE-11DC-E115-EF807C910BB6}" dt="2025-09-05T08:33:46.203" v="32" actId="20577"/>
          <ac:spMkLst>
            <pc:docMk/>
            <pc:sldMk cId="1157189951" sldId="260"/>
            <ac:spMk id="3" creationId="{73622303-5A32-2021-9DA5-141EA54B87E4}"/>
          </ac:spMkLst>
        </pc:spChg>
        <pc:spChg chg="add del mod">
          <ac:chgData name="Sonia BELLEC" userId="S::sonia.bellec@enseignement-catholique.bzh::c3a2bc4e-b79e-4712-8e49-02380cf83d61" providerId="AD" clId="Web-{0CFDFC23-42EE-11DC-E115-EF807C910BB6}" dt="2025-09-05T08:18:53.841" v="3"/>
          <ac:spMkLst>
            <pc:docMk/>
            <pc:sldMk cId="1157189951" sldId="260"/>
            <ac:spMk id="5" creationId="{B8A5C5D4-38A4-0378-7759-3F84688BB304}"/>
          </ac:spMkLst>
        </pc:spChg>
        <pc:picChg chg="mod">
          <ac:chgData name="Sonia BELLEC" userId="S::sonia.bellec@enseignement-catholique.bzh::c3a2bc4e-b79e-4712-8e49-02380cf83d61" providerId="AD" clId="Web-{0CFDFC23-42EE-11DC-E115-EF807C910BB6}" dt="2025-09-05T08:20:44.250" v="30" actId="1076"/>
          <ac:picMkLst>
            <pc:docMk/>
            <pc:sldMk cId="1157189951" sldId="260"/>
            <ac:picMk id="4" creationId="{ADF2FE52-E54C-9520-D203-7ABA0C8C8E1A}"/>
          </ac:picMkLst>
        </pc:picChg>
      </pc:sldChg>
    </pc:docChg>
  </pc:docChgLst>
  <pc:docChgLst>
    <pc:chgData name="Sonia BELLEC" userId="S::sonia.bellec@enseignement-catholique.bzh::c3a2bc4e-b79e-4712-8e49-02380cf83d61" providerId="AD" clId="Web-{B693EFE7-1F03-47EF-A8F5-619FD7111F46}"/>
    <pc:docChg chg="modSld">
      <pc:chgData name="Sonia BELLEC" userId="S::sonia.bellec@enseignement-catholique.bzh::c3a2bc4e-b79e-4712-8e49-02380cf83d61" providerId="AD" clId="Web-{B693EFE7-1F03-47EF-A8F5-619FD7111F46}" dt="2025-09-05T07:52:32.964" v="17" actId="20577"/>
      <pc:docMkLst>
        <pc:docMk/>
      </pc:docMkLst>
      <pc:sldChg chg="modSp">
        <pc:chgData name="Sonia BELLEC" userId="S::sonia.bellec@enseignement-catholique.bzh::c3a2bc4e-b79e-4712-8e49-02380cf83d61" providerId="AD" clId="Web-{B693EFE7-1F03-47EF-A8F5-619FD7111F46}" dt="2025-09-05T07:52:02.698" v="7" actId="20577"/>
        <pc:sldMkLst>
          <pc:docMk/>
          <pc:sldMk cId="3784089036" sldId="256"/>
        </pc:sldMkLst>
        <pc:spChg chg="mod">
          <ac:chgData name="Sonia BELLEC" userId="S::sonia.bellec@enseignement-catholique.bzh::c3a2bc4e-b79e-4712-8e49-02380cf83d61" providerId="AD" clId="Web-{B693EFE7-1F03-47EF-A8F5-619FD7111F46}" dt="2025-09-05T07:52:02.698" v="7" actId="20577"/>
          <ac:spMkLst>
            <pc:docMk/>
            <pc:sldMk cId="3784089036" sldId="256"/>
            <ac:spMk id="2" creationId="{00000000-0000-0000-0000-000000000000}"/>
          </ac:spMkLst>
        </pc:spChg>
      </pc:sldChg>
      <pc:sldChg chg="modSp">
        <pc:chgData name="Sonia BELLEC" userId="S::sonia.bellec@enseignement-catholique.bzh::c3a2bc4e-b79e-4712-8e49-02380cf83d61" providerId="AD" clId="Web-{B693EFE7-1F03-47EF-A8F5-619FD7111F46}" dt="2025-09-05T07:51:51.245" v="4" actId="20577"/>
        <pc:sldMkLst>
          <pc:docMk/>
          <pc:sldMk cId="3264813456" sldId="259"/>
        </pc:sldMkLst>
        <pc:spChg chg="mod">
          <ac:chgData name="Sonia BELLEC" userId="S::sonia.bellec@enseignement-catholique.bzh::c3a2bc4e-b79e-4712-8e49-02380cf83d61" providerId="AD" clId="Web-{B693EFE7-1F03-47EF-A8F5-619FD7111F46}" dt="2025-09-05T07:51:51.245" v="4" actId="20577"/>
          <ac:spMkLst>
            <pc:docMk/>
            <pc:sldMk cId="3264813456" sldId="259"/>
            <ac:spMk id="5" creationId="{B39B872E-C40B-23AB-D794-ED308BCDEA5E}"/>
          </ac:spMkLst>
        </pc:spChg>
      </pc:sldChg>
      <pc:sldChg chg="modSp">
        <pc:chgData name="Sonia BELLEC" userId="S::sonia.bellec@enseignement-catholique.bzh::c3a2bc4e-b79e-4712-8e49-02380cf83d61" providerId="AD" clId="Web-{B693EFE7-1F03-47EF-A8F5-619FD7111F46}" dt="2025-09-05T07:52:32.964" v="17" actId="20577"/>
        <pc:sldMkLst>
          <pc:docMk/>
          <pc:sldMk cId="1157189951" sldId="260"/>
        </pc:sldMkLst>
        <pc:spChg chg="mod">
          <ac:chgData name="Sonia BELLEC" userId="S::sonia.bellec@enseignement-catholique.bzh::c3a2bc4e-b79e-4712-8e49-02380cf83d61" providerId="AD" clId="Web-{B693EFE7-1F03-47EF-A8F5-619FD7111F46}" dt="2025-09-05T07:52:32.964" v="17" actId="20577"/>
          <ac:spMkLst>
            <pc:docMk/>
            <pc:sldMk cId="1157189951" sldId="260"/>
            <ac:spMk id="3" creationId="{73622303-5A32-2021-9DA5-141EA54B87E4}"/>
          </ac:spMkLst>
        </pc:spChg>
        <pc:picChg chg="mod">
          <ac:chgData name="Sonia BELLEC" userId="S::sonia.bellec@enseignement-catholique.bzh::c3a2bc4e-b79e-4712-8e49-02380cf83d61" providerId="AD" clId="Web-{B693EFE7-1F03-47EF-A8F5-619FD7111F46}" dt="2025-09-05T07:52:20.417" v="9" actId="1076"/>
          <ac:picMkLst>
            <pc:docMk/>
            <pc:sldMk cId="1157189951" sldId="260"/>
            <ac:picMk id="4" creationId="{ADF2FE52-E54C-9520-D203-7ABA0C8C8E1A}"/>
          </ac:picMkLst>
        </pc:picChg>
      </pc:sldChg>
    </pc:docChg>
  </pc:docChgLst>
  <pc:docChgLst>
    <pc:chgData name="Marie ORSINI" userId="S::marie.orsini@enseignement-catholique.bzh::07c59f48-b8b6-4523-a015-3741ab45c1de" providerId="AD" clId="Web-{B962B35C-3D86-4014-A3B7-6C8D61F3AF5F}"/>
    <pc:docChg chg="modSld">
      <pc:chgData name="Marie ORSINI" userId="S::marie.orsini@enseignement-catholique.bzh::07c59f48-b8b6-4523-a015-3741ab45c1de" providerId="AD" clId="Web-{B962B35C-3D86-4014-A3B7-6C8D61F3AF5F}" dt="2025-09-04T14:23:47.952" v="211" actId="20577"/>
      <pc:docMkLst>
        <pc:docMk/>
      </pc:docMkLst>
      <pc:sldChg chg="modSp">
        <pc:chgData name="Marie ORSINI" userId="S::marie.orsini@enseignement-catholique.bzh::07c59f48-b8b6-4523-a015-3741ab45c1de" providerId="AD" clId="Web-{B962B35C-3D86-4014-A3B7-6C8D61F3AF5F}" dt="2025-09-04T14:20:28.983" v="55" actId="1076"/>
        <pc:sldMkLst>
          <pc:docMk/>
          <pc:sldMk cId="1157189951" sldId="260"/>
        </pc:sldMkLst>
        <pc:spChg chg="mod">
          <ac:chgData name="Marie ORSINI" userId="S::marie.orsini@enseignement-catholique.bzh::07c59f48-b8b6-4523-a015-3741ab45c1de" providerId="AD" clId="Web-{B962B35C-3D86-4014-A3B7-6C8D61F3AF5F}" dt="2025-09-04T14:20:28.983" v="55" actId="1076"/>
          <ac:spMkLst>
            <pc:docMk/>
            <pc:sldMk cId="1157189951" sldId="260"/>
            <ac:spMk id="3" creationId="{73622303-5A32-2021-9DA5-141EA54B87E4}"/>
          </ac:spMkLst>
        </pc:spChg>
      </pc:sldChg>
      <pc:sldChg chg="delSp modSp">
        <pc:chgData name="Marie ORSINI" userId="S::marie.orsini@enseignement-catholique.bzh::07c59f48-b8b6-4523-a015-3741ab45c1de" providerId="AD" clId="Web-{B962B35C-3D86-4014-A3B7-6C8D61F3AF5F}" dt="2025-09-04T14:23:47.952" v="211" actId="20577"/>
        <pc:sldMkLst>
          <pc:docMk/>
          <pc:sldMk cId="3548255580" sldId="261"/>
        </pc:sldMkLst>
        <pc:spChg chg="mod">
          <ac:chgData name="Marie ORSINI" userId="S::marie.orsini@enseignement-catholique.bzh::07c59f48-b8b6-4523-a015-3741ab45c1de" providerId="AD" clId="Web-{B962B35C-3D86-4014-A3B7-6C8D61F3AF5F}" dt="2025-09-04T14:23:47.952" v="211" actId="20577"/>
          <ac:spMkLst>
            <pc:docMk/>
            <pc:sldMk cId="3548255580" sldId="261"/>
            <ac:spMk id="3" creationId="{859B8C86-4A55-C88E-E780-BFA327D949E0}"/>
          </ac:spMkLst>
        </pc:spChg>
        <pc:picChg chg="del">
          <ac:chgData name="Marie ORSINI" userId="S::marie.orsini@enseignement-catholique.bzh::07c59f48-b8b6-4523-a015-3741ab45c1de" providerId="AD" clId="Web-{B962B35C-3D86-4014-A3B7-6C8D61F3AF5F}" dt="2025-09-04T14:22:43.030" v="130"/>
          <ac:picMkLst>
            <pc:docMk/>
            <pc:sldMk cId="3548255580" sldId="261"/>
            <ac:picMk id="4" creationId="{9F5B890A-6625-5246-8097-2ABB1312BEB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39B872E-C40B-23AB-D794-ED308BCDEA5E}"/>
              </a:ext>
            </a:extLst>
          </p:cNvPr>
          <p:cNvSpPr txBox="1"/>
          <p:nvPr/>
        </p:nvSpPr>
        <p:spPr>
          <a:xfrm>
            <a:off x="1652107" y="2366154"/>
            <a:ext cx="9380613" cy="22467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chemeClr val="bg1"/>
                </a:solidFill>
              </a:rPr>
              <a:t>Mise </a:t>
            </a:r>
            <a:r>
              <a:rPr lang="en-US" sz="4000" b="1" dirty="0" err="1">
                <a:solidFill>
                  <a:schemeClr val="bg1"/>
                </a:solidFill>
              </a:rPr>
              <a:t>en</a:t>
            </a:r>
            <a:r>
              <a:rPr lang="en-US" sz="4000" b="1" dirty="0">
                <a:solidFill>
                  <a:schemeClr val="bg1"/>
                </a:solidFill>
              </a:rPr>
              <a:t> oeuvre du </a:t>
            </a:r>
            <a:r>
              <a:rPr lang="en-US" sz="4000" b="1" dirty="0" err="1">
                <a:solidFill>
                  <a:schemeClr val="bg1"/>
                </a:solidFill>
              </a:rPr>
              <a:t>programme</a:t>
            </a:r>
            <a:r>
              <a:rPr lang="en-US" sz="4000" b="1" dirty="0">
                <a:solidFill>
                  <a:schemeClr val="bg1"/>
                </a:solidFill>
              </a:rPr>
              <a:t> EVAR</a:t>
            </a:r>
          </a:p>
          <a:p>
            <a:pPr algn="ctr"/>
            <a:r>
              <a:rPr lang="en-US" sz="4000" dirty="0" err="1">
                <a:solidFill>
                  <a:schemeClr val="bg1"/>
                </a:solidFill>
              </a:rPr>
              <a:t>Éducation</a:t>
            </a:r>
            <a:r>
              <a:rPr lang="en-US" sz="4000" dirty="0">
                <a:solidFill>
                  <a:schemeClr val="bg1"/>
                </a:solidFill>
              </a:rPr>
              <a:t> à la Vie Affective et </a:t>
            </a:r>
            <a:r>
              <a:rPr lang="en-US" sz="4000" dirty="0" err="1">
                <a:solidFill>
                  <a:schemeClr val="bg1"/>
                </a:solidFill>
              </a:rPr>
              <a:t>Relationnelle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813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99371" y="924035"/>
            <a:ext cx="10793259" cy="3869846"/>
          </a:xfrm>
        </p:spPr>
        <p:txBody>
          <a:bodyPr>
            <a:normAutofit fontScale="90000"/>
          </a:bodyPr>
          <a:lstStyle/>
          <a:p>
            <a:r>
              <a:rPr lang="fr-FR" dirty="0"/>
              <a:t>À l'école primaire, le programme EVAR est axé sur "le développement de l'enfant et des relations sociales" (extrait du programme)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D3834DE-84BE-DF3C-D79E-E408232837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AAB7BA-965E-C29D-97C6-C3C43C61C5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206" y="349924"/>
            <a:ext cx="11743149" cy="1886559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/>
              <a:t>Trois axes communs à l'ensemble des niveaux</a:t>
            </a:r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F08800C-A1CD-1771-3403-55100DDB20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7534" y="2787846"/>
            <a:ext cx="9853808" cy="272047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/>
              <a:t>Se connaître, vivre et grandir avec son corps</a:t>
            </a:r>
            <a:endParaRPr lang="en-US" sz="2500"/>
          </a:p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/>
              <a:t>Rencontrer les autres et construire avec eux des relations, s'y épanouir</a:t>
            </a:r>
          </a:p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/>
              <a:t>Trouver sa place dans la société, y être libre et responsable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00D8D5-4D62-424C-2030-ABD6720D75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3355" y="2027325"/>
            <a:ext cx="3879155" cy="1206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518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C73751B-0C04-4B07-B392-782D5E08DC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09AF63-D1AE-DAA4-4393-61BA828130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387" y="92864"/>
            <a:ext cx="11743149" cy="114543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/>
              <a:t>Mise en œuvre du programme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3622303-5A32-2021-9DA5-141EA54B87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385" y="1239952"/>
            <a:ext cx="11645306" cy="3545102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60000"/>
              </a:lnSpc>
            </a:pPr>
            <a:r>
              <a:rPr lang="fr-FR" sz="2500" i="1" dirty="0"/>
              <a:t>Ce travail prend appui sur les acquis du cycle 1.</a:t>
            </a:r>
            <a:endParaRPr lang="en-US"/>
          </a:p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 dirty="0"/>
              <a:t>3 séances annuelles spécifiques et obligatoires menées en classe par les enseignants</a:t>
            </a:r>
            <a:endParaRPr lang="en-US" sz="2500"/>
          </a:p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/>
              <a:t>Des compétences et des notions qui s'intègrent :</a:t>
            </a:r>
          </a:p>
          <a:p>
            <a:pPr algn="l">
              <a:lnSpc>
                <a:spcPct val="160000"/>
              </a:lnSpc>
            </a:pPr>
            <a:r>
              <a:rPr lang="fr-FR" sz="2500" dirty="0"/>
              <a:t>    - aux autres disciplines : </a:t>
            </a:r>
            <a:r>
              <a:rPr lang="fr-FR" sz="2500" i="1" dirty="0"/>
              <a:t>Éducation Morale et Civique, Sciences, EPS ... </a:t>
            </a:r>
            <a:endParaRPr lang="fr-FR" i="1"/>
          </a:p>
          <a:p>
            <a:pPr algn="l">
              <a:lnSpc>
                <a:spcPct val="160000"/>
              </a:lnSpc>
            </a:pPr>
            <a:r>
              <a:rPr lang="fr-FR" sz="2500" dirty="0"/>
              <a:t>    - au Socle commun de connaissances, de compétences et de culture : </a:t>
            </a:r>
            <a:r>
              <a:rPr lang="fr-FR" sz="2500" i="1" dirty="0"/>
              <a:t>éducation à la citoyenneté et à la santé, développement des compétences psychosociales...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F2FE52-E54C-9520-D203-7ABA0C8C8E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3803" y="2727340"/>
            <a:ext cx="1667916" cy="1392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189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9CDB8FF-77A3-04B0-BDE7-D084B324A3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3C3240-A289-C40B-0B40-B54E88894B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206" y="349924"/>
            <a:ext cx="11743149" cy="177173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/>
              <a:t>Exemples de notions / compétences abordées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59B8C86-4A55-C88E-E780-BFA327D949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9206" y="2338997"/>
            <a:ext cx="11189917" cy="378518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/>
              <a:t>Grandir, avoir une bonne connaissance et estime de soi, protéger son intimité</a:t>
            </a:r>
          </a:p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/>
              <a:t>Promouvoir des relations égalitaires et positives, repérer des discriminations</a:t>
            </a:r>
          </a:p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/>
              <a:t>Apprendre à développer des relations constructives</a:t>
            </a:r>
            <a:endParaRPr lang="fr-FR"/>
          </a:p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/>
              <a:t>Prévenir les risques liés à l'usage du numérique et d'internet</a:t>
            </a:r>
          </a:p>
          <a:p>
            <a:pPr marL="342900" indent="-342900" algn="l">
              <a:lnSpc>
                <a:spcPct val="160000"/>
              </a:lnSpc>
              <a:buChar char="•"/>
            </a:pPr>
            <a:r>
              <a:rPr lang="fr-FR" sz="2500"/>
              <a:t>...</a:t>
            </a:r>
          </a:p>
          <a:p>
            <a:pPr marL="342900" indent="-342900" algn="l">
              <a:lnSpc>
                <a:spcPct val="160000"/>
              </a:lnSpc>
              <a:buChar char="•"/>
            </a:pPr>
            <a:endParaRPr lang="fr-FR" sz="2500"/>
          </a:p>
          <a:p>
            <a:pPr marL="342900" indent="-342900" algn="l">
              <a:lnSpc>
                <a:spcPct val="160000"/>
              </a:lnSpc>
              <a:buChar char="•"/>
            </a:pPr>
            <a:endParaRPr lang="fr-FR" sz="2500"/>
          </a:p>
        </p:txBody>
      </p:sp>
    </p:spTree>
    <p:extLst>
      <p:ext uri="{BB962C8B-B14F-4D97-AF65-F5344CB8AC3E}">
        <p14:creationId xmlns:p14="http://schemas.microsoft.com/office/powerpoint/2010/main" val="35482555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646FA8A70D1C4E87F0A35B2ADB7FF5" ma:contentTypeVersion="18" ma:contentTypeDescription="Crée un document." ma:contentTypeScope="" ma:versionID="c8d824590d69a8ed30144afbce93ac02">
  <xsd:schema xmlns:xsd="http://www.w3.org/2001/XMLSchema" xmlns:xs="http://www.w3.org/2001/XMLSchema" xmlns:p="http://schemas.microsoft.com/office/2006/metadata/properties" xmlns:ns2="5f9dacf7-239d-4164-aef2-fac7548b1069" xmlns:ns3="87531ee1-9117-45d4-b5b1-dc0cebf3c246" targetNamespace="http://schemas.microsoft.com/office/2006/metadata/properties" ma:root="true" ma:fieldsID="5f1a6244c378d02c9b4f7b609659e82b" ns2:_="" ns3:_="">
    <xsd:import namespace="5f9dacf7-239d-4164-aef2-fac7548b1069"/>
    <xsd:import namespace="87531ee1-9117-45d4-b5b1-dc0cebf3c24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dacf7-239d-4164-aef2-fac7548b106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4e73274-5bd0-40d0-9417-d6deb2651191}" ma:internalName="TaxCatchAll" ma:showField="CatchAllData" ma:web="5f9dacf7-239d-4164-aef2-fac7548b10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531ee1-9117-45d4-b5b1-dc0cebf3c2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fdf02776-3e83-45ae-bba6-010283ecdd7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7531ee1-9117-45d4-b5b1-dc0cebf3c246">
      <Terms xmlns="http://schemas.microsoft.com/office/infopath/2007/PartnerControls"/>
    </lcf76f155ced4ddcb4097134ff3c332f>
    <TaxCatchAll xmlns="5f9dacf7-239d-4164-aef2-fac7548b1069" xsi:nil="true"/>
  </documentManagement>
</p:properties>
</file>

<file path=customXml/itemProps1.xml><?xml version="1.0" encoding="utf-8"?>
<ds:datastoreItem xmlns:ds="http://schemas.openxmlformats.org/officeDocument/2006/customXml" ds:itemID="{9C0D3596-1166-4ED6-8A11-4DEDED10CD1D}">
  <ds:schemaRefs>
    <ds:schemaRef ds:uri="5f9dacf7-239d-4164-aef2-fac7548b1069"/>
    <ds:schemaRef ds:uri="87531ee1-9117-45d4-b5b1-dc0cebf3c24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83D1602-73C6-41CE-BE24-E77D282266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74A604-D87E-4C21-9570-7CB639C58029}">
  <ds:schemaRefs>
    <ds:schemaRef ds:uri="5f9dacf7-239d-4164-aef2-fac7548b1069"/>
    <ds:schemaRef ds:uri="87531ee1-9117-45d4-b5b1-dc0cebf3c246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Grand écran</PresentationFormat>
  <Slides>5</Slides>
  <Notes>0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À l'école primaire, le programme EVAR est axé sur "le développement de l'enfant et des relations sociales" (extrait du programme)</vt:lpstr>
      <vt:lpstr>Trois axes communs à l'ensemble des niveaux</vt:lpstr>
      <vt:lpstr>Mise en œuvre du programme</vt:lpstr>
      <vt:lpstr>Exemples de notions / compétences abordées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24</cp:revision>
  <dcterms:created xsi:type="dcterms:W3CDTF">2025-09-04T13:47:43Z</dcterms:created>
  <dcterms:modified xsi:type="dcterms:W3CDTF">2025-09-05T08:33:50Z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0x010100AD646FA8A70D1C4E87F0A35B2ADB7FF5</vt:lpwstr>
  </property>
  <property fmtid="{D5CDD505-2E9C-101B-9397-08002B2CF9AE}" pid="3" name="MediaServiceImageTags">
    <vt:lpwstr/>
  </property>
</Properties>
</file>