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6" r:id="rId6"/>
    <p:sldId id="257" r:id="rId7"/>
    <p:sldId id="260" r:id="rId8"/>
    <p:sldId id="261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9EC582-623D-1D4E-43E9-2BF5BFD2D4B9}" v="2" dt="2025-09-05T08:34:17.986"/>
    <p1510:client id="{28B6A3C5-9B57-E183-FA60-9E2BCAE7AC15}" v="19" dt="2025-09-05T07:50:59.411"/>
    <p1510:client id="{CE167627-33CE-D85E-84CC-61159A90BB3F}" v="148" dt="2025-09-05T08:16:04.885"/>
    <p1510:client id="{F18A567D-BBF4-16A5-9355-A3A6A894638C}" v="635" dt="2025-09-04T14:16:32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ia BELLEC" userId="S::sonia.bellec@enseignement-catholique.bzh::c3a2bc4e-b79e-4712-8e49-02380cf83d61" providerId="AD" clId="Web-{CE167627-33CE-D85E-84CC-61159A90BB3F}"/>
    <pc:docChg chg="modSld">
      <pc:chgData name="Sonia BELLEC" userId="S::sonia.bellec@enseignement-catholique.bzh::c3a2bc4e-b79e-4712-8e49-02380cf83d61" providerId="AD" clId="Web-{CE167627-33CE-D85E-84CC-61159A90BB3F}" dt="2025-09-05T08:16:04.885" v="144" actId="20577"/>
      <pc:docMkLst>
        <pc:docMk/>
      </pc:docMkLst>
      <pc:sldChg chg="modSp">
        <pc:chgData name="Sonia BELLEC" userId="S::sonia.bellec@enseignement-catholique.bzh::c3a2bc4e-b79e-4712-8e49-02380cf83d61" providerId="AD" clId="Web-{CE167627-33CE-D85E-84CC-61159A90BB3F}" dt="2025-09-05T08:16:04.885" v="144" actId="20577"/>
        <pc:sldMkLst>
          <pc:docMk/>
          <pc:sldMk cId="1157189951" sldId="260"/>
        </pc:sldMkLst>
        <pc:spChg chg="mod">
          <ac:chgData name="Sonia BELLEC" userId="S::sonia.bellec@enseignement-catholique.bzh::c3a2bc4e-b79e-4712-8e49-02380cf83d61" providerId="AD" clId="Web-{CE167627-33CE-D85E-84CC-61159A90BB3F}" dt="2025-09-05T08:16:04.885" v="144" actId="20577"/>
          <ac:spMkLst>
            <pc:docMk/>
            <pc:sldMk cId="1157189951" sldId="260"/>
            <ac:spMk id="3" creationId="{73622303-5A32-2021-9DA5-141EA54B87E4}"/>
          </ac:spMkLst>
        </pc:spChg>
        <pc:picChg chg="mod">
          <ac:chgData name="Sonia BELLEC" userId="S::sonia.bellec@enseignement-catholique.bzh::c3a2bc4e-b79e-4712-8e49-02380cf83d61" providerId="AD" clId="Web-{CE167627-33CE-D85E-84CC-61159A90BB3F}" dt="2025-09-05T08:14:42.510" v="139" actId="1076"/>
          <ac:picMkLst>
            <pc:docMk/>
            <pc:sldMk cId="1157189951" sldId="260"/>
            <ac:picMk id="4" creationId="{ADF2FE52-E54C-9520-D203-7ABA0C8C8E1A}"/>
          </ac:picMkLst>
        </pc:picChg>
      </pc:sldChg>
    </pc:docChg>
  </pc:docChgLst>
  <pc:docChgLst>
    <pc:chgData name="Sonia BELLEC" userId="S::sonia.bellec@enseignement-catholique.bzh::c3a2bc4e-b79e-4712-8e49-02380cf83d61" providerId="AD" clId="Web-{1D9EC582-623D-1D4E-43E9-2BF5BFD2D4B9}"/>
    <pc:docChg chg="modSld">
      <pc:chgData name="Sonia BELLEC" userId="S::sonia.bellec@enseignement-catholique.bzh::c3a2bc4e-b79e-4712-8e49-02380cf83d61" providerId="AD" clId="Web-{1D9EC582-623D-1D4E-43E9-2BF5BFD2D4B9}" dt="2025-09-05T08:34:17.986" v="1" actId="20577"/>
      <pc:docMkLst>
        <pc:docMk/>
      </pc:docMkLst>
      <pc:sldChg chg="modSp">
        <pc:chgData name="Sonia BELLEC" userId="S::sonia.bellec@enseignement-catholique.bzh::c3a2bc4e-b79e-4712-8e49-02380cf83d61" providerId="AD" clId="Web-{1D9EC582-623D-1D4E-43E9-2BF5BFD2D4B9}" dt="2025-09-05T08:34:17.986" v="1" actId="20577"/>
        <pc:sldMkLst>
          <pc:docMk/>
          <pc:sldMk cId="1157189951" sldId="260"/>
        </pc:sldMkLst>
        <pc:spChg chg="mod">
          <ac:chgData name="Sonia BELLEC" userId="S::sonia.bellec@enseignement-catholique.bzh::c3a2bc4e-b79e-4712-8e49-02380cf83d61" providerId="AD" clId="Web-{1D9EC582-623D-1D4E-43E9-2BF5BFD2D4B9}" dt="2025-09-05T08:34:17.986" v="1" actId="20577"/>
          <ac:spMkLst>
            <pc:docMk/>
            <pc:sldMk cId="1157189951" sldId="260"/>
            <ac:spMk id="3" creationId="{73622303-5A32-2021-9DA5-141EA54B87E4}"/>
          </ac:spMkLst>
        </pc:spChg>
      </pc:sldChg>
    </pc:docChg>
  </pc:docChgLst>
  <pc:docChgLst>
    <pc:chgData name="Marie ORSINI" userId="S::marie.orsini@enseignement-catholique.bzh::07c59f48-b8b6-4523-a015-3741ab45c1de" providerId="AD" clId="Web-{F18A567D-BBF4-16A5-9355-A3A6A894638C}"/>
    <pc:docChg chg="addSld delSld modSld sldOrd">
      <pc:chgData name="Marie ORSINI" userId="S::marie.orsini@enseignement-catholique.bzh::07c59f48-b8b6-4523-a015-3741ab45c1de" providerId="AD" clId="Web-{F18A567D-BBF4-16A5-9355-A3A6A894638C}" dt="2025-09-04T14:16:32.480" v="596" actId="1076"/>
      <pc:docMkLst>
        <pc:docMk/>
      </pc:docMkLst>
      <pc:sldChg chg="addSp delSp modSp mod setBg">
        <pc:chgData name="Marie ORSINI" userId="S::marie.orsini@enseignement-catholique.bzh::07c59f48-b8b6-4523-a015-3741ab45c1de" providerId="AD" clId="Web-{F18A567D-BBF4-16A5-9355-A3A6A894638C}" dt="2025-09-04T14:10:14.573" v="570" actId="20577"/>
        <pc:sldMkLst>
          <pc:docMk/>
          <pc:sldMk cId="3784089036" sldId="256"/>
        </pc:sldMkLst>
        <pc:spChg chg="mod">
          <ac:chgData name="Marie ORSINI" userId="S::marie.orsini@enseignement-catholique.bzh::07c59f48-b8b6-4523-a015-3741ab45c1de" providerId="AD" clId="Web-{F18A567D-BBF4-16A5-9355-A3A6A894638C}" dt="2025-09-04T14:10:14.573" v="570" actId="20577"/>
          <ac:spMkLst>
            <pc:docMk/>
            <pc:sldMk cId="3784089036" sldId="256"/>
            <ac:spMk id="2" creationId="{00000000-0000-0000-0000-000000000000}"/>
          </ac:spMkLst>
        </pc:spChg>
        <pc:spChg chg="del">
          <ac:chgData name="Marie ORSINI" userId="S::marie.orsini@enseignement-catholique.bzh::07c59f48-b8b6-4523-a015-3741ab45c1de" providerId="AD" clId="Web-{F18A567D-BBF4-16A5-9355-A3A6A894638C}" dt="2025-09-04T13:58:02.946" v="141"/>
          <ac:spMkLst>
            <pc:docMk/>
            <pc:sldMk cId="3784089036" sldId="256"/>
            <ac:spMk id="3" creationId="{00000000-0000-0000-0000-000000000000}"/>
          </ac:spMkLst>
        </pc:spChg>
        <pc:picChg chg="add del mod">
          <ac:chgData name="Marie ORSINI" userId="S::marie.orsini@enseignement-catholique.bzh::07c59f48-b8b6-4523-a015-3741ab45c1de" providerId="AD" clId="Web-{F18A567D-BBF4-16A5-9355-A3A6A894638C}" dt="2025-09-04T13:53:23.836" v="1"/>
          <ac:picMkLst>
            <pc:docMk/>
            <pc:sldMk cId="3784089036" sldId="256"/>
            <ac:picMk id="4" creationId="{8EB18995-D00D-24C2-C79E-3EFBDE425057}"/>
          </ac:picMkLst>
        </pc:picChg>
      </pc:sldChg>
      <pc:sldChg chg="addSp delSp modSp add replId">
        <pc:chgData name="Marie ORSINI" userId="S::marie.orsini@enseignement-catholique.bzh::07c59f48-b8b6-4523-a015-3741ab45c1de" providerId="AD" clId="Web-{F18A567D-BBF4-16A5-9355-A3A6A894638C}" dt="2025-09-04T14:14:11.761" v="586" actId="1076"/>
        <pc:sldMkLst>
          <pc:docMk/>
          <pc:sldMk cId="3689518664" sldId="257"/>
        </pc:sldMkLst>
        <pc:spChg chg="mod">
          <ac:chgData name="Marie ORSINI" userId="S::marie.orsini@enseignement-catholique.bzh::07c59f48-b8b6-4523-a015-3741ab45c1de" providerId="AD" clId="Web-{F18A567D-BBF4-16A5-9355-A3A6A894638C}" dt="2025-09-04T14:10:20.932" v="571" actId="14100"/>
          <ac:spMkLst>
            <pc:docMk/>
            <pc:sldMk cId="3689518664" sldId="257"/>
            <ac:spMk id="2" creationId="{85AAB7BA-965E-C29D-97C6-C3C43C61C503}"/>
          </ac:spMkLst>
        </pc:spChg>
        <pc:spChg chg="mod">
          <ac:chgData name="Marie ORSINI" userId="S::marie.orsini@enseignement-catholique.bzh::07c59f48-b8b6-4523-a015-3741ab45c1de" providerId="AD" clId="Web-{F18A567D-BBF4-16A5-9355-A3A6A894638C}" dt="2025-09-04T14:13:33.807" v="580" actId="1076"/>
          <ac:spMkLst>
            <pc:docMk/>
            <pc:sldMk cId="3689518664" sldId="257"/>
            <ac:spMk id="3" creationId="{7F08800C-A1CD-1771-3403-55100DDB2027}"/>
          </ac:spMkLst>
        </pc:spChg>
        <pc:picChg chg="add del mod">
          <ac:chgData name="Marie ORSINI" userId="S::marie.orsini@enseignement-catholique.bzh::07c59f48-b8b6-4523-a015-3741ab45c1de" providerId="AD" clId="Web-{F18A567D-BBF4-16A5-9355-A3A6A894638C}" dt="2025-09-04T14:14:00.432" v="582"/>
          <ac:picMkLst>
            <pc:docMk/>
            <pc:sldMk cId="3689518664" sldId="257"/>
            <ac:picMk id="4" creationId="{E89FF3C3-A574-52E3-B361-5B593DE663B3}"/>
          </ac:picMkLst>
        </pc:picChg>
        <pc:picChg chg="add mod">
          <ac:chgData name="Marie ORSINI" userId="S::marie.orsini@enseignement-catholique.bzh::07c59f48-b8b6-4523-a015-3741ab45c1de" providerId="AD" clId="Web-{F18A567D-BBF4-16A5-9355-A3A6A894638C}" dt="2025-09-04T14:14:11.761" v="586" actId="1076"/>
          <ac:picMkLst>
            <pc:docMk/>
            <pc:sldMk cId="3689518664" sldId="257"/>
            <ac:picMk id="5" creationId="{BA00D8D5-4D62-424C-2030-ABD6720D7555}"/>
          </ac:picMkLst>
        </pc:picChg>
      </pc:sldChg>
      <pc:sldChg chg="add del replId">
        <pc:chgData name="Marie ORSINI" userId="S::marie.orsini@enseignement-catholique.bzh::07c59f48-b8b6-4523-a015-3741ab45c1de" providerId="AD" clId="Web-{F18A567D-BBF4-16A5-9355-A3A6A894638C}" dt="2025-09-04T14:15:42.167" v="593"/>
        <pc:sldMkLst>
          <pc:docMk/>
          <pc:sldMk cId="1498119036" sldId="258"/>
        </pc:sldMkLst>
      </pc:sldChg>
      <pc:sldChg chg="addSp delSp modSp new mod ord setBg">
        <pc:chgData name="Marie ORSINI" userId="S::marie.orsini@enseignement-catholique.bzh::07c59f48-b8b6-4523-a015-3741ab45c1de" providerId="AD" clId="Web-{F18A567D-BBF4-16A5-9355-A3A6A894638C}" dt="2025-09-04T13:56:10.352" v="48" actId="20577"/>
        <pc:sldMkLst>
          <pc:docMk/>
          <pc:sldMk cId="3264813456" sldId="259"/>
        </pc:sldMkLst>
        <pc:spChg chg="del">
          <ac:chgData name="Marie ORSINI" userId="S::marie.orsini@enseignement-catholique.bzh::07c59f48-b8b6-4523-a015-3741ab45c1de" providerId="AD" clId="Web-{F18A567D-BBF4-16A5-9355-A3A6A894638C}" dt="2025-09-04T13:53:58.695" v="7"/>
          <ac:spMkLst>
            <pc:docMk/>
            <pc:sldMk cId="3264813456" sldId="259"/>
            <ac:spMk id="2" creationId="{1A42D4D8-5C02-4B46-8285-009D5820C35A}"/>
          </ac:spMkLst>
        </pc:spChg>
        <pc:spChg chg="del">
          <ac:chgData name="Marie ORSINI" userId="S::marie.orsini@enseignement-catholique.bzh::07c59f48-b8b6-4523-a015-3741ab45c1de" providerId="AD" clId="Web-{F18A567D-BBF4-16A5-9355-A3A6A894638C}" dt="2025-09-04T13:53:47.742" v="5"/>
          <ac:spMkLst>
            <pc:docMk/>
            <pc:sldMk cId="3264813456" sldId="259"/>
            <ac:spMk id="3" creationId="{44E55157-C749-A633-A201-43D5CC4BA4A7}"/>
          </ac:spMkLst>
        </pc:spChg>
        <pc:spChg chg="add mod">
          <ac:chgData name="Marie ORSINI" userId="S::marie.orsini@enseignement-catholique.bzh::07c59f48-b8b6-4523-a015-3741ab45c1de" providerId="AD" clId="Web-{F18A567D-BBF4-16A5-9355-A3A6A894638C}" dt="2025-09-04T13:56:10.352" v="48" actId="20577"/>
          <ac:spMkLst>
            <pc:docMk/>
            <pc:sldMk cId="3264813456" sldId="259"/>
            <ac:spMk id="5" creationId="{B39B872E-C40B-23AB-D794-ED308BCDEA5E}"/>
          </ac:spMkLst>
        </pc:spChg>
        <pc:picChg chg="add del mod ord">
          <ac:chgData name="Marie ORSINI" userId="S::marie.orsini@enseignement-catholique.bzh::07c59f48-b8b6-4523-a015-3741ab45c1de" providerId="AD" clId="Web-{F18A567D-BBF4-16A5-9355-A3A6A894638C}" dt="2025-09-04T13:53:54.352" v="6"/>
          <ac:picMkLst>
            <pc:docMk/>
            <pc:sldMk cId="3264813456" sldId="259"/>
            <ac:picMk id="4" creationId="{F7A09BD7-9E92-ED3D-8B04-398F0B170D9D}"/>
          </ac:picMkLst>
        </pc:picChg>
      </pc:sldChg>
      <pc:sldChg chg="addSp modSp add replId">
        <pc:chgData name="Marie ORSINI" userId="S::marie.orsini@enseignement-catholique.bzh::07c59f48-b8b6-4523-a015-3741ab45c1de" providerId="AD" clId="Web-{F18A567D-BBF4-16A5-9355-A3A6A894638C}" dt="2025-09-04T14:15:31.886" v="592" actId="1076"/>
        <pc:sldMkLst>
          <pc:docMk/>
          <pc:sldMk cId="1157189951" sldId="260"/>
        </pc:sldMkLst>
        <pc:spChg chg="mod">
          <ac:chgData name="Marie ORSINI" userId="S::marie.orsini@enseignement-catholique.bzh::07c59f48-b8b6-4523-a015-3741ab45c1de" providerId="AD" clId="Web-{F18A567D-BBF4-16A5-9355-A3A6A894638C}" dt="2025-09-04T14:02:06.556" v="312" actId="14100"/>
          <ac:spMkLst>
            <pc:docMk/>
            <pc:sldMk cId="1157189951" sldId="260"/>
            <ac:spMk id="2" creationId="{5909AF63-D1AE-DAA4-4393-61BA82813056}"/>
          </ac:spMkLst>
        </pc:spChg>
        <pc:spChg chg="mod">
          <ac:chgData name="Marie ORSINI" userId="S::marie.orsini@enseignement-catholique.bzh::07c59f48-b8b6-4523-a015-3741ab45c1de" providerId="AD" clId="Web-{F18A567D-BBF4-16A5-9355-A3A6A894638C}" dt="2025-09-04T14:15:23.901" v="589" actId="1076"/>
          <ac:spMkLst>
            <pc:docMk/>
            <pc:sldMk cId="1157189951" sldId="260"/>
            <ac:spMk id="3" creationId="{73622303-5A32-2021-9DA5-141EA54B87E4}"/>
          </ac:spMkLst>
        </pc:spChg>
        <pc:picChg chg="add mod">
          <ac:chgData name="Marie ORSINI" userId="S::marie.orsini@enseignement-catholique.bzh::07c59f48-b8b6-4523-a015-3741ab45c1de" providerId="AD" clId="Web-{F18A567D-BBF4-16A5-9355-A3A6A894638C}" dt="2025-09-04T14:15:31.886" v="592" actId="1076"/>
          <ac:picMkLst>
            <pc:docMk/>
            <pc:sldMk cId="1157189951" sldId="260"/>
            <ac:picMk id="4" creationId="{ADF2FE52-E54C-9520-D203-7ABA0C8C8E1A}"/>
          </ac:picMkLst>
        </pc:picChg>
      </pc:sldChg>
      <pc:sldChg chg="addSp modSp add replId">
        <pc:chgData name="Marie ORSINI" userId="S::marie.orsini@enseignement-catholique.bzh::07c59f48-b8b6-4523-a015-3741ab45c1de" providerId="AD" clId="Web-{F18A567D-BBF4-16A5-9355-A3A6A894638C}" dt="2025-09-04T14:16:32.480" v="596" actId="1076"/>
        <pc:sldMkLst>
          <pc:docMk/>
          <pc:sldMk cId="3548255580" sldId="261"/>
        </pc:sldMkLst>
        <pc:spChg chg="mod">
          <ac:chgData name="Marie ORSINI" userId="S::marie.orsini@enseignement-catholique.bzh::07c59f48-b8b6-4523-a015-3741ab45c1de" providerId="AD" clId="Web-{F18A567D-BBF4-16A5-9355-A3A6A894638C}" dt="2025-09-04T14:06:36.228" v="468" actId="14100"/>
          <ac:spMkLst>
            <pc:docMk/>
            <pc:sldMk cId="3548255580" sldId="261"/>
            <ac:spMk id="2" creationId="{2D3C3240-A289-C40B-0B40-B54E88894BC8}"/>
          </ac:spMkLst>
        </pc:spChg>
        <pc:spChg chg="mod">
          <ac:chgData name="Marie ORSINI" userId="S::marie.orsini@enseignement-catholique.bzh::07c59f48-b8b6-4523-a015-3741ab45c1de" providerId="AD" clId="Web-{F18A567D-BBF4-16A5-9355-A3A6A894638C}" dt="2025-09-04T14:10:38.588" v="575" actId="14100"/>
          <ac:spMkLst>
            <pc:docMk/>
            <pc:sldMk cId="3548255580" sldId="261"/>
            <ac:spMk id="3" creationId="{859B8C86-4A55-C88E-E780-BFA327D949E0}"/>
          </ac:spMkLst>
        </pc:spChg>
        <pc:picChg chg="add mod">
          <ac:chgData name="Marie ORSINI" userId="S::marie.orsini@enseignement-catholique.bzh::07c59f48-b8b6-4523-a015-3741ab45c1de" providerId="AD" clId="Web-{F18A567D-BBF4-16A5-9355-A3A6A894638C}" dt="2025-09-04T14:16:32.480" v="596" actId="1076"/>
          <ac:picMkLst>
            <pc:docMk/>
            <pc:sldMk cId="3548255580" sldId="261"/>
            <ac:picMk id="4" creationId="{9F5B890A-6625-5246-8097-2ABB1312BEB4}"/>
          </ac:picMkLst>
        </pc:picChg>
      </pc:sldChg>
    </pc:docChg>
  </pc:docChgLst>
  <pc:docChgLst>
    <pc:chgData name="Sonia BELLEC" userId="S::sonia.bellec@enseignement-catholique.bzh::c3a2bc4e-b79e-4712-8e49-02380cf83d61" providerId="AD" clId="Web-{28B6A3C5-9B57-E183-FA60-9E2BCAE7AC15}"/>
    <pc:docChg chg="modSld">
      <pc:chgData name="Sonia BELLEC" userId="S::sonia.bellec@enseignement-catholique.bzh::c3a2bc4e-b79e-4712-8e49-02380cf83d61" providerId="AD" clId="Web-{28B6A3C5-9B57-E183-FA60-9E2BCAE7AC15}" dt="2025-09-05T07:50:59.411" v="15" actId="20577"/>
      <pc:docMkLst>
        <pc:docMk/>
      </pc:docMkLst>
      <pc:sldChg chg="modSp">
        <pc:chgData name="Sonia BELLEC" userId="S::sonia.bellec@enseignement-catholique.bzh::c3a2bc4e-b79e-4712-8e49-02380cf83d61" providerId="AD" clId="Web-{28B6A3C5-9B57-E183-FA60-9E2BCAE7AC15}" dt="2025-09-05T07:49:31.817" v="6" actId="20577"/>
        <pc:sldMkLst>
          <pc:docMk/>
          <pc:sldMk cId="3784089036" sldId="256"/>
        </pc:sldMkLst>
        <pc:spChg chg="mod">
          <ac:chgData name="Sonia BELLEC" userId="S::sonia.bellec@enseignement-catholique.bzh::c3a2bc4e-b79e-4712-8e49-02380cf83d61" providerId="AD" clId="Web-{28B6A3C5-9B57-E183-FA60-9E2BCAE7AC15}" dt="2025-09-05T07:49:31.817" v="6" actId="20577"/>
          <ac:spMkLst>
            <pc:docMk/>
            <pc:sldMk cId="3784089036" sldId="256"/>
            <ac:spMk id="2" creationId="{00000000-0000-0000-0000-000000000000}"/>
          </ac:spMkLst>
        </pc:spChg>
      </pc:sldChg>
      <pc:sldChg chg="modSp">
        <pc:chgData name="Sonia BELLEC" userId="S::sonia.bellec@enseignement-catholique.bzh::c3a2bc4e-b79e-4712-8e49-02380cf83d61" providerId="AD" clId="Web-{28B6A3C5-9B57-E183-FA60-9E2BCAE7AC15}" dt="2025-09-05T07:49:18.770" v="3" actId="20577"/>
        <pc:sldMkLst>
          <pc:docMk/>
          <pc:sldMk cId="3264813456" sldId="259"/>
        </pc:sldMkLst>
        <pc:spChg chg="mod">
          <ac:chgData name="Sonia BELLEC" userId="S::sonia.bellec@enseignement-catholique.bzh::c3a2bc4e-b79e-4712-8e49-02380cf83d61" providerId="AD" clId="Web-{28B6A3C5-9B57-E183-FA60-9E2BCAE7AC15}" dt="2025-09-05T07:49:18.770" v="3" actId="20577"/>
          <ac:spMkLst>
            <pc:docMk/>
            <pc:sldMk cId="3264813456" sldId="259"/>
            <ac:spMk id="5" creationId="{B39B872E-C40B-23AB-D794-ED308BCDEA5E}"/>
          </ac:spMkLst>
        </pc:spChg>
      </pc:sldChg>
      <pc:sldChg chg="modSp">
        <pc:chgData name="Sonia BELLEC" userId="S::sonia.bellec@enseignement-catholique.bzh::c3a2bc4e-b79e-4712-8e49-02380cf83d61" providerId="AD" clId="Web-{28B6A3C5-9B57-E183-FA60-9E2BCAE7AC15}" dt="2025-09-05T07:50:21.567" v="14" actId="1076"/>
        <pc:sldMkLst>
          <pc:docMk/>
          <pc:sldMk cId="1157189951" sldId="260"/>
        </pc:sldMkLst>
        <pc:spChg chg="mod">
          <ac:chgData name="Sonia BELLEC" userId="S::sonia.bellec@enseignement-catholique.bzh::c3a2bc4e-b79e-4712-8e49-02380cf83d61" providerId="AD" clId="Web-{28B6A3C5-9B57-E183-FA60-9E2BCAE7AC15}" dt="2025-09-05T07:50:18.270" v="13" actId="1076"/>
          <ac:spMkLst>
            <pc:docMk/>
            <pc:sldMk cId="1157189951" sldId="260"/>
            <ac:spMk id="3" creationId="{73622303-5A32-2021-9DA5-141EA54B87E4}"/>
          </ac:spMkLst>
        </pc:spChg>
        <pc:picChg chg="mod">
          <ac:chgData name="Sonia BELLEC" userId="S::sonia.bellec@enseignement-catholique.bzh::c3a2bc4e-b79e-4712-8e49-02380cf83d61" providerId="AD" clId="Web-{28B6A3C5-9B57-E183-FA60-9E2BCAE7AC15}" dt="2025-09-05T07:50:21.567" v="14" actId="1076"/>
          <ac:picMkLst>
            <pc:docMk/>
            <pc:sldMk cId="1157189951" sldId="260"/>
            <ac:picMk id="4" creationId="{ADF2FE52-E54C-9520-D203-7ABA0C8C8E1A}"/>
          </ac:picMkLst>
        </pc:picChg>
      </pc:sldChg>
      <pc:sldChg chg="modSp">
        <pc:chgData name="Sonia BELLEC" userId="S::sonia.bellec@enseignement-catholique.bzh::c3a2bc4e-b79e-4712-8e49-02380cf83d61" providerId="AD" clId="Web-{28B6A3C5-9B57-E183-FA60-9E2BCAE7AC15}" dt="2025-09-05T07:50:59.411" v="15" actId="20577"/>
        <pc:sldMkLst>
          <pc:docMk/>
          <pc:sldMk cId="3548255580" sldId="261"/>
        </pc:sldMkLst>
        <pc:spChg chg="mod">
          <ac:chgData name="Sonia BELLEC" userId="S::sonia.bellec@enseignement-catholique.bzh::c3a2bc4e-b79e-4712-8e49-02380cf83d61" providerId="AD" clId="Web-{28B6A3C5-9B57-E183-FA60-9E2BCAE7AC15}" dt="2025-09-05T07:50:59.411" v="15" actId="20577"/>
          <ac:spMkLst>
            <pc:docMk/>
            <pc:sldMk cId="3548255580" sldId="261"/>
            <ac:spMk id="3" creationId="{859B8C86-4A55-C88E-E780-BFA327D949E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9B872E-C40B-23AB-D794-ED308BCDEA5E}"/>
              </a:ext>
            </a:extLst>
          </p:cNvPr>
          <p:cNvSpPr txBox="1"/>
          <p:nvPr/>
        </p:nvSpPr>
        <p:spPr>
          <a:xfrm>
            <a:off x="1652107" y="2366154"/>
            <a:ext cx="9380613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bg1"/>
                </a:solidFill>
              </a:rPr>
              <a:t>Mise </a:t>
            </a:r>
            <a:r>
              <a:rPr lang="en-US" sz="4000" b="1" dirty="0" err="1">
                <a:solidFill>
                  <a:schemeClr val="bg1"/>
                </a:solidFill>
              </a:rPr>
              <a:t>en</a:t>
            </a:r>
            <a:r>
              <a:rPr lang="en-US" sz="4000" b="1" dirty="0">
                <a:solidFill>
                  <a:schemeClr val="bg1"/>
                </a:solidFill>
              </a:rPr>
              <a:t> oeuvre du </a:t>
            </a:r>
            <a:r>
              <a:rPr lang="en-US" sz="4000" b="1" dirty="0" err="1">
                <a:solidFill>
                  <a:schemeClr val="bg1"/>
                </a:solidFill>
              </a:rPr>
              <a:t>programme</a:t>
            </a:r>
            <a:r>
              <a:rPr lang="en-US" sz="4000" b="1" dirty="0">
                <a:solidFill>
                  <a:schemeClr val="bg1"/>
                </a:solidFill>
              </a:rPr>
              <a:t> EVAR</a:t>
            </a:r>
          </a:p>
          <a:p>
            <a:pPr algn="ctr"/>
            <a:r>
              <a:rPr lang="en-US" sz="4000" dirty="0" err="1">
                <a:solidFill>
                  <a:schemeClr val="bg1"/>
                </a:solidFill>
              </a:rPr>
              <a:t>Éducation</a:t>
            </a:r>
            <a:r>
              <a:rPr lang="en-US" sz="4000" dirty="0">
                <a:solidFill>
                  <a:schemeClr val="bg1"/>
                </a:solidFill>
              </a:rPr>
              <a:t> à la Vie Affective et </a:t>
            </a:r>
            <a:r>
              <a:rPr lang="en-US" sz="4000" dirty="0" err="1">
                <a:solidFill>
                  <a:schemeClr val="bg1"/>
                </a:solidFill>
              </a:rPr>
              <a:t>Relationnelle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813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99371" y="924035"/>
            <a:ext cx="10793259" cy="3869846"/>
          </a:xfrm>
        </p:spPr>
        <p:txBody>
          <a:bodyPr>
            <a:normAutofit fontScale="90000"/>
          </a:bodyPr>
          <a:lstStyle/>
          <a:p>
            <a:r>
              <a:rPr lang="fr-FR" dirty="0"/>
              <a:t>À l'école primaire, le programme EVAR est axé sur "le développement de l'enfant et des relations sociales" (extrait du programme)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3834DE-84BE-DF3C-D79E-E408232837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AAB7BA-965E-C29D-97C6-C3C43C61C5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206" y="349924"/>
            <a:ext cx="11743149" cy="1886559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dirty="0"/>
              <a:t>Trois axes communs à l'ensemble des niveaux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08800C-A1CD-1771-3403-55100DDB2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534" y="2787846"/>
            <a:ext cx="9853808" cy="272047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Se connaître, vivre et grandir avec son corps</a:t>
            </a:r>
            <a:endParaRPr lang="en-US" sz="2500"/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Rencontrer les autres et construire avec eux des relations, s'y épanouir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Trouver sa place dans la société, y être libre et responsable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00D8D5-4D62-424C-2030-ABD6720D7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3355" y="2027325"/>
            <a:ext cx="3879155" cy="120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18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C73751B-0C04-4B07-B392-782D5E08D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09AF63-D1AE-DAA4-4393-61BA82813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206" y="349924"/>
            <a:ext cx="11743149" cy="114543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dirty="0"/>
              <a:t>Mise en œuvre du programme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622303-5A32-2021-9DA5-141EA54B87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6109" y="1712696"/>
            <a:ext cx="11884003" cy="245951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l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fr-FR" sz="2500" dirty="0"/>
              <a:t>3 séances annuelles spécifiques et obligatoires menées en classe par les enseignants</a:t>
            </a:r>
            <a:endParaRPr lang="en-US" sz="2500" dirty="0"/>
          </a:p>
          <a:p>
            <a:pPr marL="342900" indent="-342900" algn="l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fr-FR" sz="2500" dirty="0"/>
              <a:t>Des compétences et des notions qui s'intègrent :</a:t>
            </a:r>
          </a:p>
          <a:p>
            <a:pPr algn="l">
              <a:lnSpc>
                <a:spcPct val="160000"/>
              </a:lnSpc>
            </a:pPr>
            <a:r>
              <a:rPr lang="fr-FR" sz="2500" dirty="0"/>
              <a:t>        -  aux autres disciplines : </a:t>
            </a:r>
            <a:r>
              <a:rPr lang="fr-FR" sz="2500" i="1" dirty="0"/>
              <a:t>Langage, Motricité, Arts, Explorer le monde …</a:t>
            </a:r>
            <a:endParaRPr lang="fr-FR" i="1"/>
          </a:p>
          <a:p>
            <a:pPr algn="l">
              <a:lnSpc>
                <a:spcPct val="160000"/>
              </a:lnSpc>
            </a:pPr>
            <a:r>
              <a:rPr lang="fr-FR" sz="2500" dirty="0"/>
              <a:t>        -  au Socle commun de connaissances, de compétences et de culture : </a:t>
            </a:r>
            <a:r>
              <a:rPr lang="fr-FR" sz="2500" i="1" dirty="0"/>
              <a:t>éducation à la citoyenneté et à la santé, développement des compétences psychosociales... </a:t>
            </a:r>
            <a:r>
              <a:rPr lang="fr-FR" sz="2500" dirty="0"/>
              <a:t>     </a:t>
            </a:r>
            <a:endParaRPr lang="fr-F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F2FE52-E54C-9520-D203-7ABA0C8C8E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6526" y="2433557"/>
            <a:ext cx="1667917" cy="139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189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CDB8FF-77A3-04B0-BDE7-D084B324A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3C3240-A289-C40B-0B40-B54E88894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206" y="349924"/>
            <a:ext cx="11743149" cy="177173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dirty="0"/>
              <a:t>Exemples de notions / compétences abordées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9B8C86-4A55-C88E-E780-BFA327D94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877" y="2338997"/>
            <a:ext cx="10626246" cy="378518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Apprendre à exprimer son accord ou son refus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/>
              <a:t>Aborder la notion de droit à l'intimité et de respect de l'intimité de l'autre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Identifier les émotions et apprendre à les gérer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Sensibiliser à l'égalité entre les filles et les garçons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...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endParaRPr lang="fr-FR" sz="2500" dirty="0"/>
          </a:p>
          <a:p>
            <a:pPr marL="342900" indent="-342900" algn="l">
              <a:lnSpc>
                <a:spcPct val="160000"/>
              </a:lnSpc>
              <a:buChar char="•"/>
            </a:pPr>
            <a:endParaRPr lang="fr-FR" sz="25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5B890A-6625-5246-8097-2ABB1312BE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5282" y="3797018"/>
            <a:ext cx="1820972" cy="180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2555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646FA8A70D1C4E87F0A35B2ADB7FF5" ma:contentTypeVersion="18" ma:contentTypeDescription="Crée un document." ma:contentTypeScope="" ma:versionID="c8d824590d69a8ed30144afbce93ac02">
  <xsd:schema xmlns:xsd="http://www.w3.org/2001/XMLSchema" xmlns:xs="http://www.w3.org/2001/XMLSchema" xmlns:p="http://schemas.microsoft.com/office/2006/metadata/properties" xmlns:ns2="5f9dacf7-239d-4164-aef2-fac7548b1069" xmlns:ns3="87531ee1-9117-45d4-b5b1-dc0cebf3c246" targetNamespace="http://schemas.microsoft.com/office/2006/metadata/properties" ma:root="true" ma:fieldsID="5f1a6244c378d02c9b4f7b609659e82b" ns2:_="" ns3:_="">
    <xsd:import namespace="5f9dacf7-239d-4164-aef2-fac7548b1069"/>
    <xsd:import namespace="87531ee1-9117-45d4-b5b1-dc0cebf3c24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dacf7-239d-4164-aef2-fac7548b10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4e73274-5bd0-40d0-9417-d6deb2651191}" ma:internalName="TaxCatchAll" ma:showField="CatchAllData" ma:web="5f9dacf7-239d-4164-aef2-fac7548b10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531ee1-9117-45d4-b5b1-dc0cebf3c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fdf02776-3e83-45ae-bba6-010283ecdd7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531ee1-9117-45d4-b5b1-dc0cebf3c246">
      <Terms xmlns="http://schemas.microsoft.com/office/infopath/2007/PartnerControls"/>
    </lcf76f155ced4ddcb4097134ff3c332f>
    <TaxCatchAll xmlns="5f9dacf7-239d-4164-aef2-fac7548b1069" xsi:nil="true"/>
  </documentManagement>
</p:properties>
</file>

<file path=customXml/itemProps1.xml><?xml version="1.0" encoding="utf-8"?>
<ds:datastoreItem xmlns:ds="http://schemas.openxmlformats.org/officeDocument/2006/customXml" ds:itemID="{9C0D3596-1166-4ED6-8A11-4DEDED10CD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9dacf7-239d-4164-aef2-fac7548b1069"/>
    <ds:schemaRef ds:uri="87531ee1-9117-45d4-b5b1-dc0cebf3c2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3D1602-73C6-41CE-BE24-E77D28226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74A604-D87E-4C21-9570-7CB639C58029}">
  <ds:schemaRefs>
    <ds:schemaRef ds:uri="http://schemas.microsoft.com/office/2006/metadata/properties"/>
    <ds:schemaRef ds:uri="http://schemas.microsoft.com/office/infopath/2007/PartnerControls"/>
    <ds:schemaRef ds:uri="87531ee1-9117-45d4-b5b1-dc0cebf3c246"/>
    <ds:schemaRef ds:uri="5f9dacf7-239d-4164-aef2-fac7548b106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À l'école primaire, le programme EVAR est axé sur "le développement de l'enfant et des relations sociales" (extrait du programme)</vt:lpstr>
      <vt:lpstr>Trois axes communs à l'ensemble des niveaux</vt:lpstr>
      <vt:lpstr>Mise en œuvre du programme</vt:lpstr>
      <vt:lpstr>Exemples de notions / compétences abordées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173</cp:revision>
  <dcterms:created xsi:type="dcterms:W3CDTF">2025-09-04T13:47:43Z</dcterms:created>
  <dcterms:modified xsi:type="dcterms:W3CDTF">2025-09-05T08:34:23Z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0x010100AD646FA8A70D1C4E87F0A35B2ADB7FF5</vt:lpwstr>
  </property>
  <property fmtid="{D5CDD505-2E9C-101B-9397-08002B2CF9AE}" pid="3" name="MediaServiceImageTags">
    <vt:lpwstr/>
  </property>
</Properties>
</file>